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 ContentType="image/t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84" r:id="rId1"/>
  </p:sldMasterIdLst>
  <p:notesMasterIdLst>
    <p:notesMasterId r:id="rId32"/>
  </p:notes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Lst>
  <p:sldSz cx="9144000" cy="5143500" type="screen16x9"/>
  <p:notesSz cx="6858000" cy="9144000"/>
  <p:defaultTextStyle>
    <a:defPPr marL="0" marR="0" indent="0" algn="l" defTabSz="573969" rtl="0" fontAlgn="auto" latinLnBrk="1" hangingPunct="0">
      <a:lnSpc>
        <a:spcPct val="100000"/>
      </a:lnSpc>
      <a:spcBef>
        <a:spcPts val="0"/>
      </a:spcBef>
      <a:spcAft>
        <a:spcPts val="0"/>
      </a:spcAft>
      <a:buClrTx/>
      <a:buSzTx/>
      <a:buFontTx/>
      <a:buNone/>
      <a:tabLst/>
      <a:defRPr kumimoji="0" sz="1100" b="0" i="0" u="none" strike="noStrike" cap="none" spc="0" normalizeH="0" baseline="0">
        <a:ln>
          <a:noFill/>
        </a:ln>
        <a:solidFill>
          <a:srgbClr val="000000"/>
        </a:solidFill>
        <a:effectLst/>
        <a:uFillTx/>
      </a:defRPr>
    </a:defPPr>
    <a:lvl1pPr marL="0" marR="0" indent="0" algn="ctr" defTabSz="366702" rtl="0" fontAlgn="auto" latinLnBrk="0" hangingPunct="0">
      <a:lnSpc>
        <a:spcPct val="100000"/>
      </a:lnSpc>
      <a:spcBef>
        <a:spcPts val="0"/>
      </a:spcBef>
      <a:spcAft>
        <a:spcPts val="0"/>
      </a:spcAft>
      <a:buClrTx/>
      <a:buSzTx/>
      <a:buFontTx/>
      <a:buNone/>
      <a:tabLst/>
      <a:defRPr kumimoji="0" sz="15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143492" algn="ctr" defTabSz="366702" rtl="0" fontAlgn="auto" latinLnBrk="0" hangingPunct="0">
      <a:lnSpc>
        <a:spcPct val="100000"/>
      </a:lnSpc>
      <a:spcBef>
        <a:spcPts val="0"/>
      </a:spcBef>
      <a:spcAft>
        <a:spcPts val="0"/>
      </a:spcAft>
      <a:buClrTx/>
      <a:buSzTx/>
      <a:buFontTx/>
      <a:buNone/>
      <a:tabLst/>
      <a:defRPr kumimoji="0" sz="15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286984" algn="ctr" defTabSz="366702" rtl="0" fontAlgn="auto" latinLnBrk="0" hangingPunct="0">
      <a:lnSpc>
        <a:spcPct val="100000"/>
      </a:lnSpc>
      <a:spcBef>
        <a:spcPts val="0"/>
      </a:spcBef>
      <a:spcAft>
        <a:spcPts val="0"/>
      </a:spcAft>
      <a:buClrTx/>
      <a:buSzTx/>
      <a:buFontTx/>
      <a:buNone/>
      <a:tabLst/>
      <a:defRPr kumimoji="0" sz="15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430477" algn="ctr" defTabSz="366702" rtl="0" fontAlgn="auto" latinLnBrk="0" hangingPunct="0">
      <a:lnSpc>
        <a:spcPct val="100000"/>
      </a:lnSpc>
      <a:spcBef>
        <a:spcPts val="0"/>
      </a:spcBef>
      <a:spcAft>
        <a:spcPts val="0"/>
      </a:spcAft>
      <a:buClrTx/>
      <a:buSzTx/>
      <a:buFontTx/>
      <a:buNone/>
      <a:tabLst/>
      <a:defRPr kumimoji="0" sz="15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573969" algn="ctr" defTabSz="366702" rtl="0" fontAlgn="auto" latinLnBrk="0" hangingPunct="0">
      <a:lnSpc>
        <a:spcPct val="100000"/>
      </a:lnSpc>
      <a:spcBef>
        <a:spcPts val="0"/>
      </a:spcBef>
      <a:spcAft>
        <a:spcPts val="0"/>
      </a:spcAft>
      <a:buClrTx/>
      <a:buSzTx/>
      <a:buFontTx/>
      <a:buNone/>
      <a:tabLst/>
      <a:defRPr kumimoji="0" sz="15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717461" algn="ctr" defTabSz="366702" rtl="0" fontAlgn="auto" latinLnBrk="0" hangingPunct="0">
      <a:lnSpc>
        <a:spcPct val="100000"/>
      </a:lnSpc>
      <a:spcBef>
        <a:spcPts val="0"/>
      </a:spcBef>
      <a:spcAft>
        <a:spcPts val="0"/>
      </a:spcAft>
      <a:buClrTx/>
      <a:buSzTx/>
      <a:buFontTx/>
      <a:buNone/>
      <a:tabLst/>
      <a:defRPr kumimoji="0" sz="15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860953" algn="ctr" defTabSz="366702" rtl="0" fontAlgn="auto" latinLnBrk="0" hangingPunct="0">
      <a:lnSpc>
        <a:spcPct val="100000"/>
      </a:lnSpc>
      <a:spcBef>
        <a:spcPts val="0"/>
      </a:spcBef>
      <a:spcAft>
        <a:spcPts val="0"/>
      </a:spcAft>
      <a:buClrTx/>
      <a:buSzTx/>
      <a:buFontTx/>
      <a:buNone/>
      <a:tabLst/>
      <a:defRPr kumimoji="0" sz="15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004446" algn="ctr" defTabSz="366702" rtl="0" fontAlgn="auto" latinLnBrk="0" hangingPunct="0">
      <a:lnSpc>
        <a:spcPct val="100000"/>
      </a:lnSpc>
      <a:spcBef>
        <a:spcPts val="0"/>
      </a:spcBef>
      <a:spcAft>
        <a:spcPts val="0"/>
      </a:spcAft>
      <a:buClrTx/>
      <a:buSzTx/>
      <a:buFontTx/>
      <a:buNone/>
      <a:tabLst/>
      <a:defRPr kumimoji="0" sz="15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147938" algn="ctr" defTabSz="366702" rtl="0" fontAlgn="auto" latinLnBrk="0" hangingPunct="0">
      <a:lnSpc>
        <a:spcPct val="100000"/>
      </a:lnSpc>
      <a:spcBef>
        <a:spcPts val="0"/>
      </a:spcBef>
      <a:spcAft>
        <a:spcPts val="0"/>
      </a:spcAft>
      <a:buClrTx/>
      <a:buSzTx/>
      <a:buFontTx/>
      <a:buNone/>
      <a:tabLst/>
      <a:defRPr kumimoji="0" sz="15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22"/>
  </p:normalViewPr>
  <p:slideViewPr>
    <p:cSldViewPr snapToGrid="0" snapToObjects="1">
      <p:cViewPr varScale="1">
        <p:scale>
          <a:sx n="150" d="100"/>
          <a:sy n="150" d="100"/>
        </p:scale>
        <p:origin x="520" y="168"/>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tif>
</file>

<file path=ppt/media/image11.tif>
</file>

<file path=ppt/media/image12.tif>
</file>

<file path=ppt/media/image13.tif>
</file>

<file path=ppt/media/image14.tif>
</file>

<file path=ppt/media/image15.tif>
</file>

<file path=ppt/media/image16.tif>
</file>

<file path=ppt/media/image17.tiff>
</file>

<file path=ppt/media/image18.tiff>
</file>

<file path=ppt/media/image19.tif>
</file>

<file path=ppt/media/image2.png>
</file>

<file path=ppt/media/image20.tiff>
</file>

<file path=ppt/media/image21.tiff>
</file>

<file path=ppt/media/image3.png>
</file>

<file path=ppt/media/image6.jpeg>
</file>

<file path=ppt/media/image7.jpeg>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381000" y="685800"/>
            <a:ext cx="6096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27178928"/>
      </p:ext>
    </p:extLst>
  </p:cSld>
  <p:clrMap bg1="lt1" tx1="dk1" bg2="lt2" tx2="dk2" accent1="accent1" accent2="accent2" accent3="accent3" accent4="accent4" accent5="accent5" accent6="accent6" hlink="hlink" folHlink="folHlink"/>
  <p:notesStyle>
    <a:lvl1pPr defTabSz="286984" latinLnBrk="0">
      <a:lnSpc>
        <a:spcPct val="117999"/>
      </a:lnSpc>
      <a:defRPr sz="1400">
        <a:latin typeface="Helvetica Neue"/>
        <a:ea typeface="Helvetica Neue"/>
        <a:cs typeface="Helvetica Neue"/>
        <a:sym typeface="Helvetica Neue"/>
      </a:defRPr>
    </a:lvl1pPr>
    <a:lvl2pPr indent="143492" defTabSz="286984" latinLnBrk="0">
      <a:lnSpc>
        <a:spcPct val="117999"/>
      </a:lnSpc>
      <a:defRPr sz="1400">
        <a:latin typeface="Helvetica Neue"/>
        <a:ea typeface="Helvetica Neue"/>
        <a:cs typeface="Helvetica Neue"/>
        <a:sym typeface="Helvetica Neue"/>
      </a:defRPr>
    </a:lvl2pPr>
    <a:lvl3pPr indent="286984" defTabSz="286984" latinLnBrk="0">
      <a:lnSpc>
        <a:spcPct val="117999"/>
      </a:lnSpc>
      <a:defRPr sz="1400">
        <a:latin typeface="Helvetica Neue"/>
        <a:ea typeface="Helvetica Neue"/>
        <a:cs typeface="Helvetica Neue"/>
        <a:sym typeface="Helvetica Neue"/>
      </a:defRPr>
    </a:lvl3pPr>
    <a:lvl4pPr indent="430477" defTabSz="286984" latinLnBrk="0">
      <a:lnSpc>
        <a:spcPct val="117999"/>
      </a:lnSpc>
      <a:defRPr sz="1400">
        <a:latin typeface="Helvetica Neue"/>
        <a:ea typeface="Helvetica Neue"/>
        <a:cs typeface="Helvetica Neue"/>
        <a:sym typeface="Helvetica Neue"/>
      </a:defRPr>
    </a:lvl4pPr>
    <a:lvl5pPr indent="573969" defTabSz="286984" latinLnBrk="0">
      <a:lnSpc>
        <a:spcPct val="117999"/>
      </a:lnSpc>
      <a:defRPr sz="1400">
        <a:latin typeface="Helvetica Neue"/>
        <a:ea typeface="Helvetica Neue"/>
        <a:cs typeface="Helvetica Neue"/>
        <a:sym typeface="Helvetica Neue"/>
      </a:defRPr>
    </a:lvl5pPr>
    <a:lvl6pPr indent="717461" defTabSz="286984" latinLnBrk="0">
      <a:lnSpc>
        <a:spcPct val="117999"/>
      </a:lnSpc>
      <a:defRPr sz="1400">
        <a:latin typeface="Helvetica Neue"/>
        <a:ea typeface="Helvetica Neue"/>
        <a:cs typeface="Helvetica Neue"/>
        <a:sym typeface="Helvetica Neue"/>
      </a:defRPr>
    </a:lvl6pPr>
    <a:lvl7pPr indent="860953" defTabSz="286984" latinLnBrk="0">
      <a:lnSpc>
        <a:spcPct val="117999"/>
      </a:lnSpc>
      <a:defRPr sz="1400">
        <a:latin typeface="Helvetica Neue"/>
        <a:ea typeface="Helvetica Neue"/>
        <a:cs typeface="Helvetica Neue"/>
        <a:sym typeface="Helvetica Neue"/>
      </a:defRPr>
    </a:lvl7pPr>
    <a:lvl8pPr indent="1004446" defTabSz="286984" latinLnBrk="0">
      <a:lnSpc>
        <a:spcPct val="117999"/>
      </a:lnSpc>
      <a:defRPr sz="1400">
        <a:latin typeface="Helvetica Neue"/>
        <a:ea typeface="Helvetica Neue"/>
        <a:cs typeface="Helvetica Neue"/>
        <a:sym typeface="Helvetica Neue"/>
      </a:defRPr>
    </a:lvl8pPr>
    <a:lvl9pPr indent="1147938" defTabSz="286984" latinLnBrk="0">
      <a:lnSpc>
        <a:spcPct val="117999"/>
      </a:lnSpc>
      <a:defRPr sz="14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you think these</a:t>
            </a:r>
            <a:r>
              <a:rPr lang="en-US" baseline="0" dirty="0"/>
              <a:t> are based on the titles?</a:t>
            </a:r>
            <a:endParaRPr lang="en-US" dirty="0"/>
          </a:p>
        </p:txBody>
      </p:sp>
    </p:spTree>
    <p:extLst>
      <p:ext uri="{BB962C8B-B14F-4D97-AF65-F5344CB8AC3E}">
        <p14:creationId xmlns:p14="http://schemas.microsoft.com/office/powerpoint/2010/main" val="16405482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noRot="1" noChangeAspect="1"/>
          </p:cNvSpPr>
          <p:nvPr>
            <p:ph type="sldImg"/>
          </p:nvPr>
        </p:nvSpPr>
        <p:spPr>
          <a:xfrm>
            <a:off x="381000" y="685800"/>
            <a:ext cx="6096000" cy="3429000"/>
          </a:xfrm>
          <a:prstGeom prst="rect">
            <a:avLst/>
          </a:prstGeom>
        </p:spPr>
        <p:txBody>
          <a:bodyPr/>
          <a:lstStyle/>
          <a:p>
            <a:endParaRPr/>
          </a:p>
        </p:txBody>
      </p:sp>
      <p:sp>
        <p:nvSpPr>
          <p:cNvPr id="154" name="Shape 154"/>
          <p:cNvSpPr>
            <a:spLocks noGrp="1"/>
          </p:cNvSpPr>
          <p:nvPr>
            <p:ph type="body" sz="quarter" idx="1"/>
          </p:nvPr>
        </p:nvSpPr>
        <p:spPr>
          <a:prstGeom prst="rect">
            <a:avLst/>
          </a:prstGeom>
        </p:spPr>
        <p:txBody>
          <a:bodyPr/>
          <a:lstStyle/>
          <a:p>
            <a:r>
              <a:t>Music Genome Project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Shape 175"/>
          <p:cNvSpPr>
            <a:spLocks noGrp="1" noRot="1" noChangeAspect="1"/>
          </p:cNvSpPr>
          <p:nvPr>
            <p:ph type="sldImg"/>
          </p:nvPr>
        </p:nvSpPr>
        <p:spPr>
          <a:xfrm>
            <a:off x="381000" y="685800"/>
            <a:ext cx="6096000" cy="3429000"/>
          </a:xfrm>
          <a:prstGeom prst="rect">
            <a:avLst/>
          </a:prstGeom>
        </p:spPr>
        <p:txBody>
          <a:bodyPr/>
          <a:lstStyle/>
          <a:p>
            <a:endParaRPr/>
          </a:p>
        </p:txBody>
      </p:sp>
      <p:sp>
        <p:nvSpPr>
          <p:cNvPr id="176" name="Shape 176"/>
          <p:cNvSpPr>
            <a:spLocks noGrp="1"/>
          </p:cNvSpPr>
          <p:nvPr>
            <p:ph type="body" sz="quarter" idx="1"/>
          </p:nvPr>
        </p:nvSpPr>
        <p:spPr>
          <a:prstGeom prst="rect">
            <a:avLst/>
          </a:prstGeom>
        </p:spPr>
        <p:txBody>
          <a:bodyPr/>
          <a:lstStyle/>
          <a:p>
            <a:r>
              <a:t>Note, humans have to label how much horror in these books! That takes work!</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596407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286984" eaLnBrk="1" fontAlgn="auto" latinLnBrk="0" hangingPunct="1">
              <a:lnSpc>
                <a:spcPct val="117999"/>
              </a:lnSpc>
              <a:spcBef>
                <a:spcPts val="0"/>
              </a:spcBef>
              <a:spcAft>
                <a:spcPts val="0"/>
              </a:spcAft>
              <a:buClrTx/>
              <a:buSzTx/>
              <a:buFontTx/>
              <a:buNone/>
              <a:tabLst/>
              <a:defRPr/>
            </a:pPr>
            <a:r>
              <a:rPr lang="en-US" dirty="0"/>
              <a:t>Nope, we can go many-dimensional</a:t>
            </a:r>
          </a:p>
          <a:p>
            <a:endParaRPr lang="en-US" dirty="0"/>
          </a:p>
        </p:txBody>
      </p:sp>
    </p:spTree>
    <p:extLst>
      <p:ext uri="{BB962C8B-B14F-4D97-AF65-F5344CB8AC3E}">
        <p14:creationId xmlns:p14="http://schemas.microsoft.com/office/powerpoint/2010/main" val="32284619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Shape 189"/>
          <p:cNvSpPr>
            <a:spLocks noGrp="1" noRot="1" noChangeAspect="1"/>
          </p:cNvSpPr>
          <p:nvPr>
            <p:ph type="sldImg"/>
          </p:nvPr>
        </p:nvSpPr>
        <p:spPr>
          <a:xfrm>
            <a:off x="381000" y="685800"/>
            <a:ext cx="6096000" cy="3429000"/>
          </a:xfrm>
          <a:prstGeom prst="rect">
            <a:avLst/>
          </a:prstGeom>
        </p:spPr>
        <p:txBody>
          <a:bodyPr/>
          <a:lstStyle/>
          <a:p>
            <a:endParaRPr/>
          </a:p>
        </p:txBody>
      </p:sp>
      <p:sp>
        <p:nvSpPr>
          <p:cNvPr id="190" name="Shape 190"/>
          <p:cNvSpPr>
            <a:spLocks noGrp="1"/>
          </p:cNvSpPr>
          <p:nvPr>
            <p:ph type="body" sz="quarter" idx="1"/>
          </p:nvPr>
        </p:nvSpPr>
        <p:spPr>
          <a:prstGeom prst="rect">
            <a:avLst/>
          </a:prstGeom>
        </p:spPr>
        <p:txBody>
          <a:bodyPr/>
          <a:lstStyle/>
          <a:p>
            <a:r>
              <a:rPr dirty="0"/>
              <a:t>How might Pro 3 work?</a:t>
            </a:r>
          </a:p>
          <a:p>
            <a:endParaRPr dirty="0"/>
          </a:p>
          <a:p>
            <a:r>
              <a:rPr dirty="0"/>
              <a:t>Another pro is we don’t need actual ratings if we know user preferences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hape 199"/>
          <p:cNvSpPr>
            <a:spLocks noGrp="1" noRot="1" noChangeAspect="1"/>
          </p:cNvSpPr>
          <p:nvPr>
            <p:ph type="sldImg"/>
          </p:nvPr>
        </p:nvSpPr>
        <p:spPr>
          <a:xfrm>
            <a:off x="381000" y="685800"/>
            <a:ext cx="6096000" cy="3429000"/>
          </a:xfrm>
          <a:prstGeom prst="rect">
            <a:avLst/>
          </a:prstGeom>
        </p:spPr>
        <p:txBody>
          <a:bodyPr/>
          <a:lstStyle/>
          <a:p>
            <a:endParaRPr/>
          </a:p>
        </p:txBody>
      </p:sp>
      <p:sp>
        <p:nvSpPr>
          <p:cNvPr id="200" name="Shape 200"/>
          <p:cNvSpPr>
            <a:spLocks noGrp="1"/>
          </p:cNvSpPr>
          <p:nvPr>
            <p:ph type="body" sz="quarter" idx="1"/>
          </p:nvPr>
        </p:nvSpPr>
        <p:spPr>
          <a:prstGeom prst="rect">
            <a:avLst/>
          </a:prstGeom>
        </p:spPr>
        <p:txBody>
          <a:bodyPr/>
          <a:lstStyle/>
          <a:p>
            <a:r>
              <a:t>How would we analyze this? Who is Lisa most like?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Shape 230"/>
          <p:cNvSpPr>
            <a:spLocks noGrp="1" noRot="1" noChangeAspect="1"/>
          </p:cNvSpPr>
          <p:nvPr>
            <p:ph type="sldImg"/>
          </p:nvPr>
        </p:nvSpPr>
        <p:spPr>
          <a:xfrm>
            <a:off x="381000" y="685800"/>
            <a:ext cx="6096000" cy="3429000"/>
          </a:xfrm>
          <a:prstGeom prst="rect">
            <a:avLst/>
          </a:prstGeom>
        </p:spPr>
        <p:txBody>
          <a:bodyPr/>
          <a:lstStyle/>
          <a:p>
            <a:endParaRPr/>
          </a:p>
        </p:txBody>
      </p:sp>
      <p:sp>
        <p:nvSpPr>
          <p:cNvPr id="231" name="Shape 231"/>
          <p:cNvSpPr>
            <a:spLocks noGrp="1"/>
          </p:cNvSpPr>
          <p:nvPr>
            <p:ph type="body" sz="quarter" idx="1"/>
          </p:nvPr>
        </p:nvSpPr>
        <p:spPr>
          <a:prstGeom prst="rect">
            <a:avLst/>
          </a:prstGeom>
        </p:spPr>
        <p:txBody>
          <a:bodyPr/>
          <a:lstStyle/>
          <a:p>
            <a:r>
              <a:t>Helps with the “cold start” problem: RecSys tends to suck at first.</a:t>
            </a: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217" y="740961"/>
            <a:ext cx="6619243" cy="2497186"/>
          </a:xfrm>
          <a:prstGeom prst="rect">
            <a:avLst/>
          </a:prstGeo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66217" y="3583035"/>
            <a:ext cx="6619243" cy="646065"/>
          </a:xfrm>
        </p:spPr>
        <p:txBody>
          <a:bodyPr anchor="t"/>
          <a:lstStyle>
            <a:lvl1pPr marL="0" indent="0" algn="l">
              <a:buNone/>
              <a:defRPr cap="all">
                <a:solidFill>
                  <a:schemeClr val="bg2">
                    <a:lumMod val="40000"/>
                    <a:lumOff val="60000"/>
                  </a:schemeClr>
                </a:solidFill>
              </a:defRPr>
            </a:lvl1pPr>
            <a:lvl2pPr marL="342832" indent="0" algn="ctr">
              <a:buNone/>
              <a:defRPr>
                <a:solidFill>
                  <a:schemeClr val="tx1">
                    <a:tint val="75000"/>
                  </a:schemeClr>
                </a:solidFill>
              </a:defRPr>
            </a:lvl2pPr>
            <a:lvl3pPr marL="685663" indent="0" algn="ctr">
              <a:buNone/>
              <a:defRPr>
                <a:solidFill>
                  <a:schemeClr val="tx1">
                    <a:tint val="75000"/>
                  </a:schemeClr>
                </a:solidFill>
              </a:defRPr>
            </a:lvl3pPr>
            <a:lvl4pPr marL="1028495" indent="0" algn="ctr">
              <a:buNone/>
              <a:defRPr>
                <a:solidFill>
                  <a:schemeClr val="tx1">
                    <a:tint val="75000"/>
                  </a:schemeClr>
                </a:solidFill>
              </a:defRPr>
            </a:lvl4pPr>
            <a:lvl5pPr marL="1371326" indent="0" algn="ctr">
              <a:buNone/>
              <a:defRPr>
                <a:solidFill>
                  <a:schemeClr val="tx1">
                    <a:tint val="75000"/>
                  </a:schemeClr>
                </a:solidFill>
              </a:defRPr>
            </a:lvl5pPr>
            <a:lvl6pPr marL="1714158" indent="0" algn="ctr">
              <a:buNone/>
              <a:defRPr>
                <a:solidFill>
                  <a:schemeClr val="tx1">
                    <a:tint val="75000"/>
                  </a:schemeClr>
                </a:solidFill>
              </a:defRPr>
            </a:lvl6pPr>
            <a:lvl7pPr marL="2056990" indent="0" algn="ctr">
              <a:buNone/>
              <a:defRPr>
                <a:solidFill>
                  <a:schemeClr val="tx1">
                    <a:tint val="75000"/>
                  </a:schemeClr>
                </a:solidFill>
              </a:defRPr>
            </a:lvl7pPr>
            <a:lvl8pPr marL="2399821" indent="0" algn="ctr">
              <a:buNone/>
              <a:defRPr>
                <a:solidFill>
                  <a:schemeClr val="tx1">
                    <a:tint val="75000"/>
                  </a:schemeClr>
                </a:solidFill>
              </a:defRPr>
            </a:lvl8pPr>
            <a:lvl9pPr marL="2742653" indent="0" algn="ctr">
              <a:buNone/>
              <a:defRPr>
                <a:solidFill>
                  <a:schemeClr val="tx1">
                    <a:tint val="75000"/>
                  </a:schemeClr>
                </a:solidFill>
              </a:defRPr>
            </a:lvl9pPr>
          </a:lstStyle>
          <a:p>
            <a:r>
              <a:rPr lang="en-US"/>
              <a:t>Click to edit Master subtitle style</a:t>
            </a:r>
            <a:endParaRPr lang="en-US" dirty="0"/>
          </a:p>
        </p:txBody>
      </p:sp>
      <p:cxnSp>
        <p:nvCxnSpPr>
          <p:cNvPr id="14" name="Straight Connector 13">
            <a:extLst>
              <a:ext uri="{FF2B5EF4-FFF2-40B4-BE49-F238E27FC236}">
                <a16:creationId xmlns:a16="http://schemas.microsoft.com/office/drawing/2014/main" id="{E7AB3F4A-6E4A-9441-A32E-6DB59118411A}"/>
              </a:ext>
            </a:extLst>
          </p:cNvPr>
          <p:cNvCxnSpPr>
            <a:cxnSpLocks/>
          </p:cNvCxnSpPr>
          <p:nvPr/>
        </p:nvCxnSpPr>
        <p:spPr>
          <a:xfrm>
            <a:off x="955371" y="3422142"/>
            <a:ext cx="937438" cy="0"/>
          </a:xfrm>
          <a:prstGeom prst="line">
            <a:avLst/>
          </a:prstGeom>
          <a:ln w="5080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7CB447B8-DD31-6F42-BCEF-551584C6F95E}"/>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245971" y="3875244"/>
            <a:ext cx="568796" cy="904903"/>
          </a:xfrm>
          <a:prstGeom prst="rect">
            <a:avLst/>
          </a:prstGeom>
        </p:spPr>
      </p:pic>
      <p:sp>
        <p:nvSpPr>
          <p:cNvPr id="17" name="Rectangle 16">
            <a:extLst>
              <a:ext uri="{FF2B5EF4-FFF2-40B4-BE49-F238E27FC236}">
                <a16:creationId xmlns:a16="http://schemas.microsoft.com/office/drawing/2014/main" id="{C8664D49-C062-174C-9594-D4FC48925FB2}"/>
              </a:ext>
            </a:extLst>
          </p:cNvPr>
          <p:cNvSpPr/>
          <p:nvPr/>
        </p:nvSpPr>
        <p:spPr>
          <a:xfrm>
            <a:off x="866216" y="0"/>
            <a:ext cx="7379755" cy="10287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lIns="68566" tIns="34283" rIns="68566" bIns="34283"/>
          <a:lstStyle/>
          <a:p>
            <a:endParaRPr lang="en-US" dirty="0"/>
          </a:p>
        </p:txBody>
      </p:sp>
    </p:spTree>
    <p:extLst>
      <p:ext uri="{BB962C8B-B14F-4D97-AF65-F5344CB8AC3E}">
        <p14:creationId xmlns:p14="http://schemas.microsoft.com/office/powerpoint/2010/main" val="190901914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7FDD201F-803D-9E41-8A5A-2E7FFF9A17B3}"/>
              </a:ext>
            </a:extLst>
          </p:cNvPr>
          <p:cNvPicPr>
            <a:picLocks noChangeAspect="1"/>
          </p:cNvPicPr>
          <p:nvPr/>
        </p:nvPicPr>
        <p:blipFill rotWithShape="1">
          <a:blip r:embed="rId2" cstate="screen">
            <a:alphaModFix amt="40000"/>
            <a:extLst>
              <a:ext uri="{28A0092B-C50C-407E-A947-70E740481C1C}">
                <a14:useLocalDpi xmlns:a14="http://schemas.microsoft.com/office/drawing/2010/main"/>
              </a:ext>
            </a:extLst>
          </a:blip>
          <a:srcRect/>
          <a:stretch/>
        </p:blipFill>
        <p:spPr>
          <a:xfrm>
            <a:off x="1" y="0"/>
            <a:ext cx="1535906" cy="5143500"/>
          </a:xfrm>
          <a:prstGeom prst="rect">
            <a:avLst/>
          </a:prstGeom>
        </p:spPr>
      </p:pic>
      <p:sp>
        <p:nvSpPr>
          <p:cNvPr id="2" name="Title 1"/>
          <p:cNvSpPr>
            <a:spLocks noGrp="1"/>
          </p:cNvSpPr>
          <p:nvPr>
            <p:ph type="title"/>
          </p:nvPr>
        </p:nvSpPr>
        <p:spPr>
          <a:xfrm>
            <a:off x="1753787" y="1085850"/>
            <a:ext cx="5790014" cy="2464594"/>
          </a:xfrm>
          <a:prstGeom prst="rect">
            <a:avLst/>
          </a:prstGeom>
        </p:spPr>
        <p:txBody>
          <a:bodyPr/>
          <a:lstStyle>
            <a:lvl1pPr>
              <a:defRPr sz="3600"/>
            </a:lvl1pPr>
          </a:lstStyle>
          <a:p>
            <a:r>
              <a:rPr lang="en-US"/>
              <a:t>Click to edit Master title style</a:t>
            </a:r>
            <a:endParaRPr lang="en-US" dirty="0"/>
          </a:p>
        </p:txBody>
      </p:sp>
      <p:sp>
        <p:nvSpPr>
          <p:cNvPr id="11" name="Text Placeholder 3"/>
          <p:cNvSpPr>
            <a:spLocks noGrp="1"/>
          </p:cNvSpPr>
          <p:nvPr>
            <p:ph type="body" sz="half" idx="14" hasCustomPrompt="1"/>
          </p:nvPr>
        </p:nvSpPr>
        <p:spPr>
          <a:xfrm>
            <a:off x="1775219" y="4093370"/>
            <a:ext cx="5459737" cy="374060"/>
          </a:xfrm>
        </p:spPr>
        <p:txBody>
          <a:bodyPr vert="horz" lIns="68566" tIns="34283" rIns="68566" bIns="34283"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342832" indent="0">
              <a:buNone/>
              <a:defRPr sz="900"/>
            </a:lvl2pPr>
            <a:lvl3pPr marL="685663" indent="0">
              <a:buNone/>
              <a:defRPr sz="800"/>
            </a:lvl3pPr>
            <a:lvl4pPr marL="1028495" indent="0">
              <a:buNone/>
              <a:defRPr sz="700"/>
            </a:lvl4pPr>
            <a:lvl5pPr marL="1371326" indent="0">
              <a:buNone/>
              <a:defRPr sz="700"/>
            </a:lvl5pPr>
            <a:lvl6pPr marL="1714158" indent="0">
              <a:buNone/>
              <a:defRPr sz="700"/>
            </a:lvl6pPr>
            <a:lvl7pPr marL="2056990" indent="0">
              <a:buNone/>
              <a:defRPr sz="700"/>
            </a:lvl7pPr>
            <a:lvl8pPr marL="2399821" indent="0">
              <a:buNone/>
              <a:defRPr sz="700"/>
            </a:lvl8pPr>
            <a:lvl9pPr marL="2742653" indent="0">
              <a:buNone/>
              <a:defRPr sz="700"/>
            </a:lvl9pPr>
          </a:lstStyle>
          <a:p>
            <a:pPr marL="0" lvl="0" indent="0">
              <a:buNone/>
            </a:pPr>
            <a:r>
              <a:rPr lang="en-US" dirty="0"/>
              <a:t>- QUOTE AUTHOR</a:t>
            </a:r>
          </a:p>
        </p:txBody>
      </p:sp>
      <p:sp>
        <p:nvSpPr>
          <p:cNvPr id="12" name="TextBox 11"/>
          <p:cNvSpPr txBox="1"/>
          <p:nvPr/>
        </p:nvSpPr>
        <p:spPr>
          <a:xfrm>
            <a:off x="1116634" y="728440"/>
            <a:ext cx="601434" cy="1946672"/>
          </a:xfrm>
          <a:prstGeom prst="rect">
            <a:avLst/>
          </a:prstGeom>
          <a:noFill/>
        </p:spPr>
        <p:txBody>
          <a:bodyPr wrap="square" lIns="68566" tIns="34283" rIns="68566" bIns="34283"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7540793" y="2990101"/>
            <a:ext cx="601434" cy="1946672"/>
          </a:xfrm>
          <a:prstGeom prst="rect">
            <a:avLst/>
          </a:prstGeom>
          <a:noFill/>
        </p:spPr>
        <p:txBody>
          <a:bodyPr wrap="square" lIns="68566" tIns="34283" rIns="68566" bIns="34283"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756712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with Side Imag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7FDD201F-803D-9E41-8A5A-2E7FFF9A17B3}"/>
              </a:ext>
            </a:extLst>
          </p:cNvPr>
          <p:cNvPicPr>
            <a:picLocks noChangeAspect="1"/>
          </p:cNvPicPr>
          <p:nvPr/>
        </p:nvPicPr>
        <p:blipFill rotWithShape="1">
          <a:blip r:embed="rId2" cstate="screen">
            <a:alphaModFix amt="40000"/>
            <a:extLst>
              <a:ext uri="{28A0092B-C50C-407E-A947-70E740481C1C}">
                <a14:useLocalDpi xmlns:a14="http://schemas.microsoft.com/office/drawing/2010/main"/>
              </a:ext>
            </a:extLst>
          </a:blip>
          <a:srcRect/>
          <a:stretch/>
        </p:blipFill>
        <p:spPr>
          <a:xfrm>
            <a:off x="1" y="0"/>
            <a:ext cx="1535906" cy="5143500"/>
          </a:xfrm>
          <a:prstGeom prst="rect">
            <a:avLst/>
          </a:prstGeom>
        </p:spPr>
      </p:pic>
      <p:sp>
        <p:nvSpPr>
          <p:cNvPr id="2" name="Title 1"/>
          <p:cNvSpPr>
            <a:spLocks noGrp="1"/>
          </p:cNvSpPr>
          <p:nvPr>
            <p:ph type="title"/>
          </p:nvPr>
        </p:nvSpPr>
        <p:spPr>
          <a:xfrm>
            <a:off x="1753787" y="925829"/>
            <a:ext cx="5790014" cy="621031"/>
          </a:xfrm>
          <a:prstGeom prst="rect">
            <a:avLst/>
          </a:prstGeom>
        </p:spPr>
        <p:txBody>
          <a:bodyPr/>
          <a:lstStyle>
            <a:lvl1pPr>
              <a:defRPr sz="3600"/>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60663CEB-6BB8-7E41-8407-5D544B71E056}"/>
              </a:ext>
            </a:extLst>
          </p:cNvPr>
          <p:cNvCxnSpPr>
            <a:cxnSpLocks/>
          </p:cNvCxnSpPr>
          <p:nvPr/>
        </p:nvCxnSpPr>
        <p:spPr>
          <a:xfrm>
            <a:off x="1753788" y="1546860"/>
            <a:ext cx="6068619" cy="0"/>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9" name="Text Placeholder 7">
            <a:extLst>
              <a:ext uri="{FF2B5EF4-FFF2-40B4-BE49-F238E27FC236}">
                <a16:creationId xmlns:a16="http://schemas.microsoft.com/office/drawing/2014/main" id="{0C302B9C-2E99-DD43-B6BC-73FCC0BAA519}"/>
              </a:ext>
            </a:extLst>
          </p:cNvPr>
          <p:cNvSpPr>
            <a:spLocks noGrp="1"/>
          </p:cNvSpPr>
          <p:nvPr>
            <p:ph type="body" sz="quarter" idx="12"/>
          </p:nvPr>
        </p:nvSpPr>
        <p:spPr>
          <a:xfrm>
            <a:off x="1753787" y="1795224"/>
            <a:ext cx="5790014" cy="1770936"/>
          </a:xfrm>
        </p:spPr>
        <p:txBody>
          <a:bodyPr/>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42018351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69490" y="2221706"/>
            <a:ext cx="2210150" cy="432197"/>
          </a:xfrm>
        </p:spPr>
        <p:txBody>
          <a:bodyPr anchor="b">
            <a:noAutofit/>
          </a:bodyPr>
          <a:lstStyle>
            <a:lvl1pPr marL="0" indent="0">
              <a:buNone/>
              <a:defRPr sz="1800" b="0">
                <a:solidFill>
                  <a:schemeClr val="bg2">
                    <a:lumMod val="40000"/>
                    <a:lumOff val="60000"/>
                  </a:schemeClr>
                </a:solidFill>
              </a:defRPr>
            </a:lvl1pPr>
            <a:lvl2pPr marL="342832" indent="0">
              <a:buNone/>
              <a:defRPr sz="1500" b="1"/>
            </a:lvl2pPr>
            <a:lvl3pPr marL="685663" indent="0">
              <a:buNone/>
              <a:defRPr sz="1400" b="1"/>
            </a:lvl3pPr>
            <a:lvl4pPr marL="1028495" indent="0">
              <a:buNone/>
              <a:defRPr sz="1200" b="1"/>
            </a:lvl4pPr>
            <a:lvl5pPr marL="1371326" indent="0">
              <a:buNone/>
              <a:defRPr sz="1200" b="1"/>
            </a:lvl5pPr>
            <a:lvl6pPr marL="1714158" indent="0">
              <a:buNone/>
              <a:defRPr sz="1200" b="1"/>
            </a:lvl6pPr>
            <a:lvl7pPr marL="2056990" indent="0">
              <a:buNone/>
              <a:defRPr sz="1200" b="1"/>
            </a:lvl7pPr>
            <a:lvl8pPr marL="2399821" indent="0">
              <a:buNone/>
              <a:defRPr sz="1200" b="1"/>
            </a:lvl8pPr>
            <a:lvl9pPr marL="2742653" indent="0">
              <a:buNone/>
              <a:defRPr sz="1200" b="1"/>
            </a:lvl9pPr>
          </a:lstStyle>
          <a:p>
            <a:pPr lvl="0"/>
            <a:r>
              <a:rPr lang="en-US"/>
              <a:t>Click to edit Master text styles</a:t>
            </a:r>
          </a:p>
        </p:txBody>
      </p:sp>
      <p:sp>
        <p:nvSpPr>
          <p:cNvPr id="16" name="Text Placeholder 3"/>
          <p:cNvSpPr>
            <a:spLocks noGrp="1"/>
          </p:cNvSpPr>
          <p:nvPr>
            <p:ph type="body" sz="half" idx="15"/>
          </p:nvPr>
        </p:nvSpPr>
        <p:spPr>
          <a:xfrm>
            <a:off x="484127" y="2736056"/>
            <a:ext cx="2195513" cy="1785938"/>
          </a:xfrm>
        </p:spPr>
        <p:txBody>
          <a:bodyPr anchor="t">
            <a:normAutofit/>
          </a:bodyPr>
          <a:lstStyle>
            <a:lvl1pPr marL="0" indent="0">
              <a:buNone/>
              <a:defRPr sz="1100"/>
            </a:lvl1pPr>
            <a:lvl2pPr marL="342832" indent="0">
              <a:buNone/>
              <a:defRPr sz="900"/>
            </a:lvl2pPr>
            <a:lvl3pPr marL="685663" indent="0">
              <a:buNone/>
              <a:defRPr sz="800"/>
            </a:lvl3pPr>
            <a:lvl4pPr marL="1028495" indent="0">
              <a:buNone/>
              <a:defRPr sz="700"/>
            </a:lvl4pPr>
            <a:lvl5pPr marL="1371326" indent="0">
              <a:buNone/>
              <a:defRPr sz="700"/>
            </a:lvl5pPr>
            <a:lvl6pPr marL="1714158" indent="0">
              <a:buNone/>
              <a:defRPr sz="700"/>
            </a:lvl6pPr>
            <a:lvl7pPr marL="2056990" indent="0">
              <a:buNone/>
              <a:defRPr sz="700"/>
            </a:lvl7pPr>
            <a:lvl8pPr marL="2399821" indent="0">
              <a:buNone/>
              <a:defRPr sz="700"/>
            </a:lvl8pPr>
            <a:lvl9pPr marL="2742653" indent="0">
              <a:buNone/>
              <a:defRPr sz="700"/>
            </a:lvl9pPr>
          </a:lstStyle>
          <a:p>
            <a:pPr lvl="0"/>
            <a:r>
              <a:rPr lang="en-US"/>
              <a:t>Click to edit Master text styles</a:t>
            </a:r>
          </a:p>
        </p:txBody>
      </p:sp>
      <p:sp>
        <p:nvSpPr>
          <p:cNvPr id="5" name="Text Placeholder 4"/>
          <p:cNvSpPr>
            <a:spLocks noGrp="1"/>
          </p:cNvSpPr>
          <p:nvPr>
            <p:ph type="body" sz="quarter" idx="3"/>
          </p:nvPr>
        </p:nvSpPr>
        <p:spPr>
          <a:xfrm>
            <a:off x="2907525" y="2221706"/>
            <a:ext cx="2202180" cy="432197"/>
          </a:xfrm>
        </p:spPr>
        <p:txBody>
          <a:bodyPr anchor="b">
            <a:noAutofit/>
          </a:bodyPr>
          <a:lstStyle>
            <a:lvl1pPr marL="0" indent="0">
              <a:buNone/>
              <a:defRPr sz="1800" b="0">
                <a:solidFill>
                  <a:schemeClr val="bg2">
                    <a:lumMod val="40000"/>
                    <a:lumOff val="60000"/>
                  </a:schemeClr>
                </a:solidFill>
              </a:defRPr>
            </a:lvl1pPr>
            <a:lvl2pPr marL="342832" indent="0">
              <a:buNone/>
              <a:defRPr sz="1500" b="1"/>
            </a:lvl2pPr>
            <a:lvl3pPr marL="685663" indent="0">
              <a:buNone/>
              <a:defRPr sz="1400" b="1"/>
            </a:lvl3pPr>
            <a:lvl4pPr marL="1028495" indent="0">
              <a:buNone/>
              <a:defRPr sz="1200" b="1"/>
            </a:lvl4pPr>
            <a:lvl5pPr marL="1371326" indent="0">
              <a:buNone/>
              <a:defRPr sz="1200" b="1"/>
            </a:lvl5pPr>
            <a:lvl6pPr marL="1714158" indent="0">
              <a:buNone/>
              <a:defRPr sz="1200" b="1"/>
            </a:lvl6pPr>
            <a:lvl7pPr marL="2056990" indent="0">
              <a:buNone/>
              <a:defRPr sz="1200" b="1"/>
            </a:lvl7pPr>
            <a:lvl8pPr marL="2399821" indent="0">
              <a:buNone/>
              <a:defRPr sz="1200" b="1"/>
            </a:lvl8pPr>
            <a:lvl9pPr marL="2742653" indent="0">
              <a:buNone/>
              <a:defRPr sz="1200" b="1"/>
            </a:lvl9pPr>
          </a:lstStyle>
          <a:p>
            <a:pPr lvl="0"/>
            <a:r>
              <a:rPr lang="en-US"/>
              <a:t>Click to edit Master text styles</a:t>
            </a:r>
          </a:p>
        </p:txBody>
      </p:sp>
      <p:sp>
        <p:nvSpPr>
          <p:cNvPr id="19" name="Text Placeholder 3"/>
          <p:cNvSpPr>
            <a:spLocks noGrp="1"/>
          </p:cNvSpPr>
          <p:nvPr>
            <p:ph type="body" sz="half" idx="16"/>
          </p:nvPr>
        </p:nvSpPr>
        <p:spPr>
          <a:xfrm>
            <a:off x="2899610" y="2736056"/>
            <a:ext cx="2210096" cy="1785938"/>
          </a:xfrm>
        </p:spPr>
        <p:txBody>
          <a:bodyPr anchor="t">
            <a:normAutofit/>
          </a:bodyPr>
          <a:lstStyle>
            <a:lvl1pPr marL="0" indent="0">
              <a:buNone/>
              <a:defRPr sz="1100"/>
            </a:lvl1pPr>
            <a:lvl2pPr marL="342832" indent="0">
              <a:buNone/>
              <a:defRPr sz="900"/>
            </a:lvl2pPr>
            <a:lvl3pPr marL="685663" indent="0">
              <a:buNone/>
              <a:defRPr sz="800"/>
            </a:lvl3pPr>
            <a:lvl4pPr marL="1028495" indent="0">
              <a:buNone/>
              <a:defRPr sz="700"/>
            </a:lvl4pPr>
            <a:lvl5pPr marL="1371326" indent="0">
              <a:buNone/>
              <a:defRPr sz="700"/>
            </a:lvl5pPr>
            <a:lvl6pPr marL="1714158" indent="0">
              <a:buNone/>
              <a:defRPr sz="700"/>
            </a:lvl6pPr>
            <a:lvl7pPr marL="2056990" indent="0">
              <a:buNone/>
              <a:defRPr sz="700"/>
            </a:lvl7pPr>
            <a:lvl8pPr marL="2399821" indent="0">
              <a:buNone/>
              <a:defRPr sz="700"/>
            </a:lvl8pPr>
            <a:lvl9pPr marL="2742653" indent="0">
              <a:buNone/>
              <a:defRPr sz="700"/>
            </a:lvl9pPr>
          </a:lstStyle>
          <a:p>
            <a:pPr lvl="0"/>
            <a:r>
              <a:rPr lang="en-US"/>
              <a:t>Click to edit Master text styles</a:t>
            </a:r>
          </a:p>
        </p:txBody>
      </p:sp>
      <p:sp>
        <p:nvSpPr>
          <p:cNvPr id="14" name="Text Placeholder 4"/>
          <p:cNvSpPr>
            <a:spLocks noGrp="1"/>
          </p:cNvSpPr>
          <p:nvPr>
            <p:ph type="body" sz="quarter" idx="13"/>
          </p:nvPr>
        </p:nvSpPr>
        <p:spPr>
          <a:xfrm>
            <a:off x="5338306" y="2221706"/>
            <a:ext cx="2199085" cy="432197"/>
          </a:xfrm>
        </p:spPr>
        <p:txBody>
          <a:bodyPr anchor="b">
            <a:noAutofit/>
          </a:bodyPr>
          <a:lstStyle>
            <a:lvl1pPr marL="0" indent="0">
              <a:buNone/>
              <a:defRPr sz="1800" b="0">
                <a:solidFill>
                  <a:schemeClr val="bg2">
                    <a:lumMod val="40000"/>
                    <a:lumOff val="60000"/>
                  </a:schemeClr>
                </a:solidFill>
              </a:defRPr>
            </a:lvl1pPr>
            <a:lvl2pPr marL="342832" indent="0">
              <a:buNone/>
              <a:defRPr sz="1500" b="1"/>
            </a:lvl2pPr>
            <a:lvl3pPr marL="685663" indent="0">
              <a:buNone/>
              <a:defRPr sz="1400" b="1"/>
            </a:lvl3pPr>
            <a:lvl4pPr marL="1028495" indent="0">
              <a:buNone/>
              <a:defRPr sz="1200" b="1"/>
            </a:lvl4pPr>
            <a:lvl5pPr marL="1371326" indent="0">
              <a:buNone/>
              <a:defRPr sz="1200" b="1"/>
            </a:lvl5pPr>
            <a:lvl6pPr marL="1714158" indent="0">
              <a:buNone/>
              <a:defRPr sz="1200" b="1"/>
            </a:lvl6pPr>
            <a:lvl7pPr marL="2056990" indent="0">
              <a:buNone/>
              <a:defRPr sz="1200" b="1"/>
            </a:lvl7pPr>
            <a:lvl8pPr marL="2399821" indent="0">
              <a:buNone/>
              <a:defRPr sz="1200" b="1"/>
            </a:lvl8pPr>
            <a:lvl9pPr marL="2742653" indent="0">
              <a:buNone/>
              <a:defRPr sz="1200" b="1"/>
            </a:lvl9pPr>
          </a:lstStyle>
          <a:p>
            <a:pPr lvl="0"/>
            <a:r>
              <a:rPr lang="en-US"/>
              <a:t>Click to edit Master text styles</a:t>
            </a:r>
          </a:p>
        </p:txBody>
      </p:sp>
      <p:sp>
        <p:nvSpPr>
          <p:cNvPr id="20" name="Text Placeholder 3"/>
          <p:cNvSpPr>
            <a:spLocks noGrp="1"/>
          </p:cNvSpPr>
          <p:nvPr>
            <p:ph type="body" sz="half" idx="17"/>
          </p:nvPr>
        </p:nvSpPr>
        <p:spPr>
          <a:xfrm>
            <a:off x="5338306" y="2736056"/>
            <a:ext cx="2199085" cy="1785938"/>
          </a:xfrm>
        </p:spPr>
        <p:txBody>
          <a:bodyPr anchor="t">
            <a:normAutofit/>
          </a:bodyPr>
          <a:lstStyle>
            <a:lvl1pPr marL="0" indent="0">
              <a:buNone/>
              <a:defRPr sz="1100"/>
            </a:lvl1pPr>
            <a:lvl2pPr marL="342832" indent="0">
              <a:buNone/>
              <a:defRPr sz="900"/>
            </a:lvl2pPr>
            <a:lvl3pPr marL="685663" indent="0">
              <a:buNone/>
              <a:defRPr sz="800"/>
            </a:lvl3pPr>
            <a:lvl4pPr marL="1028495" indent="0">
              <a:buNone/>
              <a:defRPr sz="700"/>
            </a:lvl4pPr>
            <a:lvl5pPr marL="1371326" indent="0">
              <a:buNone/>
              <a:defRPr sz="700"/>
            </a:lvl5pPr>
            <a:lvl6pPr marL="1714158" indent="0">
              <a:buNone/>
              <a:defRPr sz="700"/>
            </a:lvl6pPr>
            <a:lvl7pPr marL="2056990" indent="0">
              <a:buNone/>
              <a:defRPr sz="700"/>
            </a:lvl7pPr>
            <a:lvl8pPr marL="2399821" indent="0">
              <a:buNone/>
              <a:defRPr sz="700"/>
            </a:lvl8pPr>
            <a:lvl9pPr marL="2742653" indent="0">
              <a:buNone/>
              <a:defRPr sz="700"/>
            </a:lvl9pPr>
          </a:lstStyle>
          <a:p>
            <a:pPr lvl="0"/>
            <a:r>
              <a:rPr lang="en-US"/>
              <a:t>Click to edit Master text styles</a:t>
            </a:r>
          </a:p>
        </p:txBody>
      </p:sp>
      <p:cxnSp>
        <p:nvCxnSpPr>
          <p:cNvPr id="17" name="Straight Connector 16"/>
          <p:cNvCxnSpPr>
            <a:cxnSpLocks/>
          </p:cNvCxnSpPr>
          <p:nvPr/>
        </p:nvCxnSpPr>
        <p:spPr>
          <a:xfrm>
            <a:off x="2789386" y="2336006"/>
            <a:ext cx="0" cy="218598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a:cxnSpLocks/>
          </p:cNvCxnSpPr>
          <p:nvPr/>
        </p:nvCxnSpPr>
        <p:spPr>
          <a:xfrm>
            <a:off x="5216450" y="2336006"/>
            <a:ext cx="0" cy="218598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5" name="Title 1">
            <a:extLst>
              <a:ext uri="{FF2B5EF4-FFF2-40B4-BE49-F238E27FC236}">
                <a16:creationId xmlns:a16="http://schemas.microsoft.com/office/drawing/2014/main" id="{851FE1CA-4C16-AD45-BD54-500EEF78CC41}"/>
              </a:ext>
            </a:extLst>
          </p:cNvPr>
          <p:cNvSpPr>
            <a:spLocks noGrp="1"/>
          </p:cNvSpPr>
          <p:nvPr>
            <p:ph type="title"/>
          </p:nvPr>
        </p:nvSpPr>
        <p:spPr>
          <a:xfrm>
            <a:off x="291702" y="253814"/>
            <a:ext cx="7245688" cy="739168"/>
          </a:xfrm>
          <a:prstGeom prst="rect">
            <a:avLst/>
          </a:prstGeom>
        </p:spPr>
        <p:txBody>
          <a:bodyPr/>
          <a:lstStyle/>
          <a:p>
            <a:r>
              <a:rPr lang="en-US"/>
              <a:t>Click to edit Master title style</a:t>
            </a:r>
            <a:endParaRPr lang="en-US" dirty="0"/>
          </a:p>
        </p:txBody>
      </p:sp>
      <p:cxnSp>
        <p:nvCxnSpPr>
          <p:cNvPr id="21" name="Straight Connector 20">
            <a:extLst>
              <a:ext uri="{FF2B5EF4-FFF2-40B4-BE49-F238E27FC236}">
                <a16:creationId xmlns:a16="http://schemas.microsoft.com/office/drawing/2014/main" id="{7B496B21-E033-6E44-B036-E6D3DA00AFF0}"/>
              </a:ext>
            </a:extLst>
          </p:cNvPr>
          <p:cNvCxnSpPr>
            <a:cxnSpLocks/>
          </p:cNvCxnSpPr>
          <p:nvPr/>
        </p:nvCxnSpPr>
        <p:spPr>
          <a:xfrm>
            <a:off x="355996" y="840391"/>
            <a:ext cx="7466411" cy="0"/>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69525150-06D1-F64E-A049-783F7E29F5F6}"/>
              </a:ext>
            </a:extLst>
          </p:cNvPr>
          <p:cNvSpPr/>
          <p:nvPr/>
        </p:nvSpPr>
        <p:spPr>
          <a:xfrm>
            <a:off x="540928" y="1225153"/>
            <a:ext cx="950119" cy="9501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68566" tIns="34283" rIns="68566" bIns="34283" rtlCol="0" anchor="ctr"/>
          <a:lstStyle/>
          <a:p>
            <a:pPr algn="ctr"/>
            <a:endParaRPr lang="en-US"/>
          </a:p>
        </p:txBody>
      </p:sp>
      <p:sp>
        <p:nvSpPr>
          <p:cNvPr id="23" name="Oval 22">
            <a:extLst>
              <a:ext uri="{FF2B5EF4-FFF2-40B4-BE49-F238E27FC236}">
                <a16:creationId xmlns:a16="http://schemas.microsoft.com/office/drawing/2014/main" id="{AAE72322-60BD-2643-8938-E19617DB5104}"/>
              </a:ext>
            </a:extLst>
          </p:cNvPr>
          <p:cNvSpPr/>
          <p:nvPr/>
        </p:nvSpPr>
        <p:spPr>
          <a:xfrm>
            <a:off x="2978962" y="1225153"/>
            <a:ext cx="950119" cy="9501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68566" tIns="34283" rIns="68566" bIns="34283" rtlCol="0" anchor="ctr"/>
          <a:lstStyle/>
          <a:p>
            <a:pPr algn="ctr"/>
            <a:endParaRPr lang="en-US"/>
          </a:p>
        </p:txBody>
      </p:sp>
      <p:sp>
        <p:nvSpPr>
          <p:cNvPr id="24" name="Oval 23">
            <a:extLst>
              <a:ext uri="{FF2B5EF4-FFF2-40B4-BE49-F238E27FC236}">
                <a16:creationId xmlns:a16="http://schemas.microsoft.com/office/drawing/2014/main" id="{90C76404-DA09-8443-9D3C-1696077594EF}"/>
              </a:ext>
            </a:extLst>
          </p:cNvPr>
          <p:cNvSpPr/>
          <p:nvPr/>
        </p:nvSpPr>
        <p:spPr>
          <a:xfrm>
            <a:off x="5409743" y="1225153"/>
            <a:ext cx="950119" cy="9501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68566" tIns="34283" rIns="68566" bIns="34283" rtlCol="0" anchor="ctr"/>
          <a:lstStyle/>
          <a:p>
            <a:pPr algn="ctr"/>
            <a:endParaRPr lang="en-US"/>
          </a:p>
        </p:txBody>
      </p:sp>
    </p:spTree>
    <p:extLst>
      <p:ext uri="{BB962C8B-B14F-4D97-AF65-F5344CB8AC3E}">
        <p14:creationId xmlns:p14="http://schemas.microsoft.com/office/powerpoint/2010/main" val="1705024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89348" y="2731012"/>
            <a:ext cx="2205037" cy="432197"/>
          </a:xfrm>
        </p:spPr>
        <p:txBody>
          <a:bodyPr anchor="b">
            <a:noAutofit/>
          </a:bodyPr>
          <a:lstStyle>
            <a:lvl1pPr marL="0" indent="0">
              <a:buNone/>
              <a:defRPr sz="1800" b="0">
                <a:solidFill>
                  <a:schemeClr val="bg2">
                    <a:lumMod val="40000"/>
                    <a:lumOff val="60000"/>
                  </a:schemeClr>
                </a:solidFill>
              </a:defRPr>
            </a:lvl1pPr>
            <a:lvl2pPr marL="342832" indent="0">
              <a:buNone/>
              <a:defRPr sz="1500" b="1"/>
            </a:lvl2pPr>
            <a:lvl3pPr marL="685663" indent="0">
              <a:buNone/>
              <a:defRPr sz="1400" b="1"/>
            </a:lvl3pPr>
            <a:lvl4pPr marL="1028495" indent="0">
              <a:buNone/>
              <a:defRPr sz="1200" b="1"/>
            </a:lvl4pPr>
            <a:lvl5pPr marL="1371326" indent="0">
              <a:buNone/>
              <a:defRPr sz="1200" b="1"/>
            </a:lvl5pPr>
            <a:lvl6pPr marL="1714158" indent="0">
              <a:buNone/>
              <a:defRPr sz="1200" b="1"/>
            </a:lvl6pPr>
            <a:lvl7pPr marL="2056990" indent="0">
              <a:buNone/>
              <a:defRPr sz="1200" b="1"/>
            </a:lvl7pPr>
            <a:lvl8pPr marL="2399821" indent="0">
              <a:buNone/>
              <a:defRPr sz="1200" b="1"/>
            </a:lvl8pPr>
            <a:lvl9pPr marL="2742653" indent="0">
              <a:buNone/>
              <a:defRPr sz="1200" b="1"/>
            </a:lvl9pPr>
          </a:lstStyle>
          <a:p>
            <a:pPr lvl="0"/>
            <a:r>
              <a:rPr lang="en-US"/>
              <a:t>Click to edit Master text styles</a:t>
            </a:r>
          </a:p>
        </p:txBody>
      </p:sp>
      <p:sp>
        <p:nvSpPr>
          <p:cNvPr id="29" name="Picture Placeholder 2"/>
          <p:cNvSpPr>
            <a:spLocks noGrp="1" noChangeAspect="1"/>
          </p:cNvSpPr>
          <p:nvPr>
            <p:ph type="pic" idx="15"/>
          </p:nvPr>
        </p:nvSpPr>
        <p:spPr>
          <a:xfrm>
            <a:off x="489348" y="1364456"/>
            <a:ext cx="2205037" cy="1143000"/>
          </a:xfrm>
          <a:prstGeom prst="roundRect">
            <a:avLst>
              <a:gd name="adj" fmla="val 1858"/>
            </a:avLst>
          </a:prstGeom>
          <a:solidFill>
            <a:schemeClr val="tx1">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832" indent="0">
              <a:buNone/>
              <a:defRPr sz="1200"/>
            </a:lvl2pPr>
            <a:lvl3pPr marL="685663" indent="0">
              <a:buNone/>
              <a:defRPr sz="1200"/>
            </a:lvl3pPr>
            <a:lvl4pPr marL="1028495" indent="0">
              <a:buNone/>
              <a:defRPr sz="1200"/>
            </a:lvl4pPr>
            <a:lvl5pPr marL="1371326" indent="0">
              <a:buNone/>
              <a:defRPr sz="1200"/>
            </a:lvl5pPr>
            <a:lvl6pPr marL="1714158" indent="0">
              <a:buNone/>
              <a:defRPr sz="1200"/>
            </a:lvl6pPr>
            <a:lvl7pPr marL="2056990" indent="0">
              <a:buNone/>
              <a:defRPr sz="1200"/>
            </a:lvl7pPr>
            <a:lvl8pPr marL="2399821" indent="0">
              <a:buNone/>
              <a:defRPr sz="1200"/>
            </a:lvl8pPr>
            <a:lvl9pPr marL="2742653" indent="0">
              <a:buNone/>
              <a:defRPr sz="1200"/>
            </a:lvl9pPr>
          </a:lstStyle>
          <a:p>
            <a:r>
              <a:rPr lang="en-US"/>
              <a:t>Drag picture to placeholder or click icon to add</a:t>
            </a:r>
            <a:endParaRPr lang="en-US" dirty="0"/>
          </a:p>
        </p:txBody>
      </p:sp>
      <p:sp>
        <p:nvSpPr>
          <p:cNvPr id="22" name="Text Placeholder 3"/>
          <p:cNvSpPr>
            <a:spLocks noGrp="1"/>
          </p:cNvSpPr>
          <p:nvPr>
            <p:ph type="body" sz="half" idx="18"/>
          </p:nvPr>
        </p:nvSpPr>
        <p:spPr>
          <a:xfrm>
            <a:off x="489348" y="3163209"/>
            <a:ext cx="2205037" cy="1115899"/>
          </a:xfrm>
        </p:spPr>
        <p:txBody>
          <a:bodyPr anchor="t">
            <a:normAutofit/>
          </a:bodyPr>
          <a:lstStyle>
            <a:lvl1pPr marL="0" indent="0">
              <a:buNone/>
              <a:defRPr sz="1100"/>
            </a:lvl1pPr>
            <a:lvl2pPr marL="342832" indent="0">
              <a:buNone/>
              <a:defRPr sz="900"/>
            </a:lvl2pPr>
            <a:lvl3pPr marL="685663" indent="0">
              <a:buNone/>
              <a:defRPr sz="800"/>
            </a:lvl3pPr>
            <a:lvl4pPr marL="1028495" indent="0">
              <a:buNone/>
              <a:defRPr sz="700"/>
            </a:lvl4pPr>
            <a:lvl5pPr marL="1371326" indent="0">
              <a:buNone/>
              <a:defRPr sz="700"/>
            </a:lvl5pPr>
            <a:lvl6pPr marL="1714158" indent="0">
              <a:buNone/>
              <a:defRPr sz="700"/>
            </a:lvl6pPr>
            <a:lvl7pPr marL="2056990" indent="0">
              <a:buNone/>
              <a:defRPr sz="700"/>
            </a:lvl7pPr>
            <a:lvl8pPr marL="2399821" indent="0">
              <a:buNone/>
              <a:defRPr sz="700"/>
            </a:lvl8pPr>
            <a:lvl9pPr marL="2742653" indent="0">
              <a:buNone/>
              <a:defRPr sz="700"/>
            </a:lvl9pPr>
          </a:lstStyle>
          <a:p>
            <a:pPr lvl="0"/>
            <a:r>
              <a:rPr lang="en-US"/>
              <a:t>Click to edit Master text styles</a:t>
            </a:r>
          </a:p>
        </p:txBody>
      </p:sp>
      <p:sp>
        <p:nvSpPr>
          <p:cNvPr id="5" name="Text Placeholder 4"/>
          <p:cNvSpPr>
            <a:spLocks noGrp="1"/>
          </p:cNvSpPr>
          <p:nvPr>
            <p:ph type="body" sz="quarter" idx="3"/>
          </p:nvPr>
        </p:nvSpPr>
        <p:spPr>
          <a:xfrm>
            <a:off x="2917032" y="2731012"/>
            <a:ext cx="2197894" cy="432197"/>
          </a:xfrm>
        </p:spPr>
        <p:txBody>
          <a:bodyPr anchor="b">
            <a:noAutofit/>
          </a:bodyPr>
          <a:lstStyle>
            <a:lvl1pPr marL="0" indent="0">
              <a:buNone/>
              <a:defRPr sz="1800" b="0">
                <a:solidFill>
                  <a:schemeClr val="bg2">
                    <a:lumMod val="40000"/>
                    <a:lumOff val="60000"/>
                  </a:schemeClr>
                </a:solidFill>
              </a:defRPr>
            </a:lvl1pPr>
            <a:lvl2pPr marL="342832" indent="0">
              <a:buNone/>
              <a:defRPr sz="1500" b="1"/>
            </a:lvl2pPr>
            <a:lvl3pPr marL="685663" indent="0">
              <a:buNone/>
              <a:defRPr sz="1400" b="1"/>
            </a:lvl3pPr>
            <a:lvl4pPr marL="1028495" indent="0">
              <a:buNone/>
              <a:defRPr sz="1200" b="1"/>
            </a:lvl4pPr>
            <a:lvl5pPr marL="1371326" indent="0">
              <a:buNone/>
              <a:defRPr sz="1200" b="1"/>
            </a:lvl5pPr>
            <a:lvl6pPr marL="1714158" indent="0">
              <a:buNone/>
              <a:defRPr sz="1200" b="1"/>
            </a:lvl6pPr>
            <a:lvl7pPr marL="2056990" indent="0">
              <a:buNone/>
              <a:defRPr sz="1200" b="1"/>
            </a:lvl7pPr>
            <a:lvl8pPr marL="2399821" indent="0">
              <a:buNone/>
              <a:defRPr sz="1200" b="1"/>
            </a:lvl8pPr>
            <a:lvl9pPr marL="2742653" indent="0">
              <a:buNone/>
              <a:defRPr sz="1200" b="1"/>
            </a:lvl9pPr>
          </a:lstStyle>
          <a:p>
            <a:pPr lvl="0"/>
            <a:r>
              <a:rPr lang="en-US"/>
              <a:t>Click to edit Master text styles</a:t>
            </a:r>
          </a:p>
        </p:txBody>
      </p:sp>
      <p:sp>
        <p:nvSpPr>
          <p:cNvPr id="30" name="Picture Placeholder 2"/>
          <p:cNvSpPr>
            <a:spLocks noGrp="1" noChangeAspect="1"/>
          </p:cNvSpPr>
          <p:nvPr>
            <p:ph type="pic" idx="21"/>
          </p:nvPr>
        </p:nvSpPr>
        <p:spPr>
          <a:xfrm>
            <a:off x="2917031" y="1364456"/>
            <a:ext cx="2197894" cy="1143000"/>
          </a:xfrm>
          <a:prstGeom prst="roundRect">
            <a:avLst>
              <a:gd name="adj" fmla="val 1858"/>
            </a:avLst>
          </a:prstGeom>
          <a:solidFill>
            <a:schemeClr val="tx1">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832" indent="0">
              <a:buNone/>
              <a:defRPr sz="1200"/>
            </a:lvl2pPr>
            <a:lvl3pPr marL="685663" indent="0">
              <a:buNone/>
              <a:defRPr sz="1200"/>
            </a:lvl3pPr>
            <a:lvl4pPr marL="1028495" indent="0">
              <a:buNone/>
              <a:defRPr sz="1200"/>
            </a:lvl4pPr>
            <a:lvl5pPr marL="1371326" indent="0">
              <a:buNone/>
              <a:defRPr sz="1200"/>
            </a:lvl5pPr>
            <a:lvl6pPr marL="1714158" indent="0">
              <a:buNone/>
              <a:defRPr sz="1200"/>
            </a:lvl6pPr>
            <a:lvl7pPr marL="2056990" indent="0">
              <a:buNone/>
              <a:defRPr sz="1200"/>
            </a:lvl7pPr>
            <a:lvl8pPr marL="2399821" indent="0">
              <a:buNone/>
              <a:defRPr sz="1200"/>
            </a:lvl8pPr>
            <a:lvl9pPr marL="2742653" indent="0">
              <a:buNone/>
              <a:defRPr sz="1200"/>
            </a:lvl9pPr>
          </a:lstStyle>
          <a:p>
            <a:r>
              <a:rPr lang="en-US"/>
              <a:t>Drag picture to placeholder or click icon to add</a:t>
            </a:r>
            <a:endParaRPr lang="en-US" dirty="0"/>
          </a:p>
        </p:txBody>
      </p:sp>
      <p:sp>
        <p:nvSpPr>
          <p:cNvPr id="23" name="Text Placeholder 3"/>
          <p:cNvSpPr>
            <a:spLocks noGrp="1"/>
          </p:cNvSpPr>
          <p:nvPr>
            <p:ph type="body" sz="half" idx="19"/>
          </p:nvPr>
        </p:nvSpPr>
        <p:spPr>
          <a:xfrm>
            <a:off x="2916017" y="3163208"/>
            <a:ext cx="2200804" cy="1115899"/>
          </a:xfrm>
        </p:spPr>
        <p:txBody>
          <a:bodyPr anchor="t">
            <a:normAutofit/>
          </a:bodyPr>
          <a:lstStyle>
            <a:lvl1pPr marL="0" indent="0">
              <a:buNone/>
              <a:defRPr sz="1100"/>
            </a:lvl1pPr>
            <a:lvl2pPr marL="342832" indent="0">
              <a:buNone/>
              <a:defRPr sz="900"/>
            </a:lvl2pPr>
            <a:lvl3pPr marL="685663" indent="0">
              <a:buNone/>
              <a:defRPr sz="800"/>
            </a:lvl3pPr>
            <a:lvl4pPr marL="1028495" indent="0">
              <a:buNone/>
              <a:defRPr sz="700"/>
            </a:lvl4pPr>
            <a:lvl5pPr marL="1371326" indent="0">
              <a:buNone/>
              <a:defRPr sz="700"/>
            </a:lvl5pPr>
            <a:lvl6pPr marL="1714158" indent="0">
              <a:buNone/>
              <a:defRPr sz="700"/>
            </a:lvl6pPr>
            <a:lvl7pPr marL="2056990" indent="0">
              <a:buNone/>
              <a:defRPr sz="700"/>
            </a:lvl7pPr>
            <a:lvl8pPr marL="2399821" indent="0">
              <a:buNone/>
              <a:defRPr sz="700"/>
            </a:lvl8pPr>
            <a:lvl9pPr marL="2742653" indent="0">
              <a:buNone/>
              <a:defRPr sz="700"/>
            </a:lvl9pPr>
          </a:lstStyle>
          <a:p>
            <a:pPr lvl="0"/>
            <a:r>
              <a:rPr lang="en-US"/>
              <a:t>Click to edit Master text styles</a:t>
            </a:r>
          </a:p>
        </p:txBody>
      </p:sp>
      <p:sp>
        <p:nvSpPr>
          <p:cNvPr id="14" name="Text Placeholder 4"/>
          <p:cNvSpPr>
            <a:spLocks noGrp="1"/>
          </p:cNvSpPr>
          <p:nvPr>
            <p:ph type="body" sz="quarter" idx="13"/>
          </p:nvPr>
        </p:nvSpPr>
        <p:spPr>
          <a:xfrm>
            <a:off x="5343526" y="2731012"/>
            <a:ext cx="2199085" cy="432197"/>
          </a:xfrm>
        </p:spPr>
        <p:txBody>
          <a:bodyPr anchor="b">
            <a:noAutofit/>
          </a:bodyPr>
          <a:lstStyle>
            <a:lvl1pPr marL="0" indent="0">
              <a:buNone/>
              <a:defRPr sz="1800" b="0">
                <a:solidFill>
                  <a:schemeClr val="bg2">
                    <a:lumMod val="40000"/>
                    <a:lumOff val="60000"/>
                  </a:schemeClr>
                </a:solidFill>
              </a:defRPr>
            </a:lvl1pPr>
            <a:lvl2pPr marL="342832" indent="0">
              <a:buNone/>
              <a:defRPr sz="1500" b="1"/>
            </a:lvl2pPr>
            <a:lvl3pPr marL="685663" indent="0">
              <a:buNone/>
              <a:defRPr sz="1400" b="1"/>
            </a:lvl3pPr>
            <a:lvl4pPr marL="1028495" indent="0">
              <a:buNone/>
              <a:defRPr sz="1200" b="1"/>
            </a:lvl4pPr>
            <a:lvl5pPr marL="1371326" indent="0">
              <a:buNone/>
              <a:defRPr sz="1200" b="1"/>
            </a:lvl5pPr>
            <a:lvl6pPr marL="1714158" indent="0">
              <a:buNone/>
              <a:defRPr sz="1200" b="1"/>
            </a:lvl6pPr>
            <a:lvl7pPr marL="2056990" indent="0">
              <a:buNone/>
              <a:defRPr sz="1200" b="1"/>
            </a:lvl7pPr>
            <a:lvl8pPr marL="2399821" indent="0">
              <a:buNone/>
              <a:defRPr sz="1200" b="1"/>
            </a:lvl8pPr>
            <a:lvl9pPr marL="2742653" indent="0">
              <a:buNone/>
              <a:defRPr sz="1200" b="1"/>
            </a:lvl9pPr>
          </a:lstStyle>
          <a:p>
            <a:pPr lvl="0"/>
            <a:r>
              <a:rPr lang="en-US"/>
              <a:t>Click to edit Master text styles</a:t>
            </a:r>
          </a:p>
        </p:txBody>
      </p:sp>
      <p:sp>
        <p:nvSpPr>
          <p:cNvPr id="31" name="Picture Placeholder 2"/>
          <p:cNvSpPr>
            <a:spLocks noGrp="1" noChangeAspect="1"/>
          </p:cNvSpPr>
          <p:nvPr>
            <p:ph type="pic" idx="22"/>
          </p:nvPr>
        </p:nvSpPr>
        <p:spPr>
          <a:xfrm>
            <a:off x="5343525" y="1364456"/>
            <a:ext cx="2199085" cy="1143000"/>
          </a:xfrm>
          <a:prstGeom prst="roundRect">
            <a:avLst>
              <a:gd name="adj" fmla="val 1858"/>
            </a:avLst>
          </a:prstGeom>
          <a:solidFill>
            <a:schemeClr val="tx1">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832" indent="0">
              <a:buNone/>
              <a:defRPr sz="1200"/>
            </a:lvl2pPr>
            <a:lvl3pPr marL="685663" indent="0">
              <a:buNone/>
              <a:defRPr sz="1200"/>
            </a:lvl3pPr>
            <a:lvl4pPr marL="1028495" indent="0">
              <a:buNone/>
              <a:defRPr sz="1200"/>
            </a:lvl4pPr>
            <a:lvl5pPr marL="1371326" indent="0">
              <a:buNone/>
              <a:defRPr sz="1200"/>
            </a:lvl5pPr>
            <a:lvl6pPr marL="1714158" indent="0">
              <a:buNone/>
              <a:defRPr sz="1200"/>
            </a:lvl6pPr>
            <a:lvl7pPr marL="2056990" indent="0">
              <a:buNone/>
              <a:defRPr sz="1200"/>
            </a:lvl7pPr>
            <a:lvl8pPr marL="2399821" indent="0">
              <a:buNone/>
              <a:defRPr sz="1200"/>
            </a:lvl8pPr>
            <a:lvl9pPr marL="2742653" indent="0">
              <a:buNone/>
              <a:defRPr sz="1200"/>
            </a:lvl9pPr>
          </a:lstStyle>
          <a:p>
            <a:r>
              <a:rPr lang="en-US"/>
              <a:t>Drag picture to placeholder or click icon to add</a:t>
            </a:r>
            <a:endParaRPr lang="en-US" dirty="0"/>
          </a:p>
        </p:txBody>
      </p:sp>
      <p:sp>
        <p:nvSpPr>
          <p:cNvPr id="24" name="Text Placeholder 3"/>
          <p:cNvSpPr>
            <a:spLocks noGrp="1"/>
          </p:cNvSpPr>
          <p:nvPr>
            <p:ph type="body" sz="half" idx="20"/>
          </p:nvPr>
        </p:nvSpPr>
        <p:spPr>
          <a:xfrm>
            <a:off x="5343431" y="3163206"/>
            <a:ext cx="2201998" cy="1115899"/>
          </a:xfrm>
        </p:spPr>
        <p:txBody>
          <a:bodyPr anchor="t">
            <a:normAutofit/>
          </a:bodyPr>
          <a:lstStyle>
            <a:lvl1pPr marL="0" indent="0">
              <a:buNone/>
              <a:defRPr sz="1100"/>
            </a:lvl1pPr>
            <a:lvl2pPr marL="342832" indent="0">
              <a:buNone/>
              <a:defRPr sz="900"/>
            </a:lvl2pPr>
            <a:lvl3pPr marL="685663" indent="0">
              <a:buNone/>
              <a:defRPr sz="800"/>
            </a:lvl3pPr>
            <a:lvl4pPr marL="1028495" indent="0">
              <a:buNone/>
              <a:defRPr sz="700"/>
            </a:lvl4pPr>
            <a:lvl5pPr marL="1371326" indent="0">
              <a:buNone/>
              <a:defRPr sz="700"/>
            </a:lvl5pPr>
            <a:lvl6pPr marL="1714158" indent="0">
              <a:buNone/>
              <a:defRPr sz="700"/>
            </a:lvl6pPr>
            <a:lvl7pPr marL="2056990" indent="0">
              <a:buNone/>
              <a:defRPr sz="700"/>
            </a:lvl7pPr>
            <a:lvl8pPr marL="2399821" indent="0">
              <a:buNone/>
              <a:defRPr sz="700"/>
            </a:lvl8pPr>
            <a:lvl9pPr marL="2742653" indent="0">
              <a:buNone/>
              <a:defRPr sz="700"/>
            </a:lvl9pPr>
          </a:lstStyle>
          <a:p>
            <a:pPr lvl="0"/>
            <a:r>
              <a:rPr lang="en-US"/>
              <a:t>Click to edit Master text styles</a:t>
            </a:r>
          </a:p>
        </p:txBody>
      </p:sp>
      <p:cxnSp>
        <p:nvCxnSpPr>
          <p:cNvPr id="19" name="Straight Connector 18"/>
          <p:cNvCxnSpPr/>
          <p:nvPr/>
        </p:nvCxnSpPr>
        <p:spPr>
          <a:xfrm>
            <a:off x="2794606" y="1307306"/>
            <a:ext cx="0" cy="29718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1670" y="1307306"/>
            <a:ext cx="0" cy="297516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7" name="Title 1">
            <a:extLst>
              <a:ext uri="{FF2B5EF4-FFF2-40B4-BE49-F238E27FC236}">
                <a16:creationId xmlns:a16="http://schemas.microsoft.com/office/drawing/2014/main" id="{F638FCE4-00A7-BB4E-98EC-AB681132F6D2}"/>
              </a:ext>
            </a:extLst>
          </p:cNvPr>
          <p:cNvSpPr>
            <a:spLocks noGrp="1"/>
          </p:cNvSpPr>
          <p:nvPr>
            <p:ph type="title"/>
          </p:nvPr>
        </p:nvSpPr>
        <p:spPr>
          <a:xfrm>
            <a:off x="291702" y="253814"/>
            <a:ext cx="7245688" cy="739168"/>
          </a:xfrm>
          <a:prstGeom prst="rect">
            <a:avLst/>
          </a:prstGeom>
        </p:spPr>
        <p:txBody>
          <a:bodyPr/>
          <a:lstStyle/>
          <a:p>
            <a:r>
              <a:rPr lang="en-US"/>
              <a:t>Click to edit Master title style</a:t>
            </a:r>
            <a:endParaRPr lang="en-US" dirty="0"/>
          </a:p>
        </p:txBody>
      </p:sp>
      <p:cxnSp>
        <p:nvCxnSpPr>
          <p:cNvPr id="18" name="Straight Connector 17">
            <a:extLst>
              <a:ext uri="{FF2B5EF4-FFF2-40B4-BE49-F238E27FC236}">
                <a16:creationId xmlns:a16="http://schemas.microsoft.com/office/drawing/2014/main" id="{9300F413-C357-744B-9527-1A8CF7E1E4B0}"/>
              </a:ext>
            </a:extLst>
          </p:cNvPr>
          <p:cNvCxnSpPr>
            <a:cxnSpLocks/>
          </p:cNvCxnSpPr>
          <p:nvPr/>
        </p:nvCxnSpPr>
        <p:spPr>
          <a:xfrm>
            <a:off x="355996" y="840391"/>
            <a:ext cx="7466411" cy="0"/>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27960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hank You">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241998" y="1144926"/>
            <a:ext cx="6619243" cy="1262994"/>
          </a:xfrm>
          <a:prstGeom prst="rect">
            <a:avLst/>
          </a:prstGeom>
        </p:spPr>
        <p:txBody>
          <a:bodyPr anchor="t" anchorCtr="0"/>
          <a:lstStyle>
            <a:lvl1pPr algn="ctr">
              <a:defRPr sz="7200"/>
            </a:lvl1pPr>
          </a:lstStyle>
          <a:p>
            <a:r>
              <a:rPr lang="en-US" dirty="0"/>
              <a:t>Thank you!</a:t>
            </a:r>
          </a:p>
        </p:txBody>
      </p:sp>
      <p:sp>
        <p:nvSpPr>
          <p:cNvPr id="3" name="Subtitle 2"/>
          <p:cNvSpPr>
            <a:spLocks noGrp="1"/>
          </p:cNvSpPr>
          <p:nvPr>
            <p:ph type="subTitle" idx="1" hasCustomPrompt="1"/>
          </p:nvPr>
        </p:nvSpPr>
        <p:spPr>
          <a:xfrm>
            <a:off x="1241998" y="2893902"/>
            <a:ext cx="6619243" cy="352219"/>
          </a:xfrm>
        </p:spPr>
        <p:txBody>
          <a:bodyPr anchor="t"/>
          <a:lstStyle>
            <a:lvl1pPr marL="0" indent="0" algn="ctr">
              <a:buNone/>
              <a:defRPr cap="all">
                <a:solidFill>
                  <a:schemeClr val="bg2">
                    <a:lumMod val="40000"/>
                    <a:lumOff val="60000"/>
                  </a:schemeClr>
                </a:solidFill>
              </a:defRPr>
            </a:lvl1pPr>
            <a:lvl2pPr marL="342832" indent="0" algn="ctr">
              <a:buNone/>
              <a:defRPr>
                <a:solidFill>
                  <a:schemeClr val="tx1">
                    <a:tint val="75000"/>
                  </a:schemeClr>
                </a:solidFill>
              </a:defRPr>
            </a:lvl2pPr>
            <a:lvl3pPr marL="685663" indent="0" algn="ctr">
              <a:buNone/>
              <a:defRPr>
                <a:solidFill>
                  <a:schemeClr val="tx1">
                    <a:tint val="75000"/>
                  </a:schemeClr>
                </a:solidFill>
              </a:defRPr>
            </a:lvl3pPr>
            <a:lvl4pPr marL="1028495" indent="0" algn="ctr">
              <a:buNone/>
              <a:defRPr>
                <a:solidFill>
                  <a:schemeClr val="tx1">
                    <a:tint val="75000"/>
                  </a:schemeClr>
                </a:solidFill>
              </a:defRPr>
            </a:lvl4pPr>
            <a:lvl5pPr marL="1371326" indent="0" algn="ctr">
              <a:buNone/>
              <a:defRPr>
                <a:solidFill>
                  <a:schemeClr val="tx1">
                    <a:tint val="75000"/>
                  </a:schemeClr>
                </a:solidFill>
              </a:defRPr>
            </a:lvl5pPr>
            <a:lvl6pPr marL="1714158" indent="0" algn="ctr">
              <a:buNone/>
              <a:defRPr>
                <a:solidFill>
                  <a:schemeClr val="tx1">
                    <a:tint val="75000"/>
                  </a:schemeClr>
                </a:solidFill>
              </a:defRPr>
            </a:lvl6pPr>
            <a:lvl7pPr marL="2056990" indent="0" algn="ctr">
              <a:buNone/>
              <a:defRPr>
                <a:solidFill>
                  <a:schemeClr val="tx1">
                    <a:tint val="75000"/>
                  </a:schemeClr>
                </a:solidFill>
              </a:defRPr>
            </a:lvl7pPr>
            <a:lvl8pPr marL="2399821" indent="0" algn="ctr">
              <a:buNone/>
              <a:defRPr>
                <a:solidFill>
                  <a:schemeClr val="tx1">
                    <a:tint val="75000"/>
                  </a:schemeClr>
                </a:solidFill>
              </a:defRPr>
            </a:lvl8pPr>
            <a:lvl9pPr marL="2742653" indent="0" algn="ctr">
              <a:buNone/>
              <a:defRPr>
                <a:solidFill>
                  <a:schemeClr val="tx1">
                    <a:tint val="75000"/>
                  </a:schemeClr>
                </a:solidFill>
              </a:defRPr>
            </a:lvl9pPr>
          </a:lstStyle>
          <a:p>
            <a:r>
              <a:rPr lang="en-US" dirty="0"/>
              <a:t>Full name  |  </a:t>
            </a:r>
            <a:r>
              <a:rPr lang="en-US" dirty="0" err="1"/>
              <a:t>myname@email.com</a:t>
            </a:r>
            <a:r>
              <a:rPr lang="en-US" dirty="0"/>
              <a:t>  |  </a:t>
            </a:r>
            <a:r>
              <a:rPr lang="en-US" dirty="0" err="1"/>
              <a:t>thisismetis.com</a:t>
            </a:r>
            <a:endParaRPr lang="en-US" dirty="0"/>
          </a:p>
        </p:txBody>
      </p:sp>
      <p:cxnSp>
        <p:nvCxnSpPr>
          <p:cNvPr id="14" name="Straight Connector 13">
            <a:extLst>
              <a:ext uri="{FF2B5EF4-FFF2-40B4-BE49-F238E27FC236}">
                <a16:creationId xmlns:a16="http://schemas.microsoft.com/office/drawing/2014/main" id="{E7AB3F4A-6E4A-9441-A32E-6DB59118411A}"/>
              </a:ext>
            </a:extLst>
          </p:cNvPr>
          <p:cNvCxnSpPr>
            <a:cxnSpLocks/>
          </p:cNvCxnSpPr>
          <p:nvPr/>
        </p:nvCxnSpPr>
        <p:spPr>
          <a:xfrm>
            <a:off x="4082900" y="2618232"/>
            <a:ext cx="937438" cy="0"/>
          </a:xfrm>
          <a:prstGeom prst="line">
            <a:avLst/>
          </a:prstGeom>
          <a:ln w="5080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C8664D49-C062-174C-9594-D4FC48925FB2}"/>
              </a:ext>
            </a:extLst>
          </p:cNvPr>
          <p:cNvSpPr/>
          <p:nvPr/>
        </p:nvSpPr>
        <p:spPr>
          <a:xfrm>
            <a:off x="866216" y="0"/>
            <a:ext cx="7379755" cy="10287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lIns="68566" tIns="34283" rIns="68566" bIns="34283"/>
          <a:lstStyle/>
          <a:p>
            <a:endParaRPr lang="en-US" dirty="0"/>
          </a:p>
        </p:txBody>
      </p:sp>
      <p:pic>
        <p:nvPicPr>
          <p:cNvPr id="7" name="Picture 6">
            <a:extLst>
              <a:ext uri="{FF2B5EF4-FFF2-40B4-BE49-F238E27FC236}">
                <a16:creationId xmlns:a16="http://schemas.microsoft.com/office/drawing/2014/main" id="{72923990-8116-0E42-A86B-CE01342873AB}"/>
              </a:ext>
            </a:extLst>
          </p:cNvPr>
          <p:cNvPicPr>
            <a:picLocks noChangeAspect="1"/>
          </p:cNvPicPr>
          <p:nvPr/>
        </p:nvPicPr>
        <p:blipFill>
          <a:blip r:embed="rId2" cstate="screen">
            <a:alphaModFix amt="25000"/>
            <a:extLst>
              <a:ext uri="{28A0092B-C50C-407E-A947-70E740481C1C}">
                <a14:useLocalDpi xmlns:a14="http://schemas.microsoft.com/office/drawing/2010/main"/>
              </a:ext>
            </a:extLst>
          </a:blip>
          <a:stretch>
            <a:fillRect/>
          </a:stretch>
        </p:blipFill>
        <p:spPr>
          <a:xfrm>
            <a:off x="4395495" y="4401144"/>
            <a:ext cx="312245" cy="394564"/>
          </a:xfrm>
          <a:prstGeom prst="rect">
            <a:avLst/>
          </a:prstGeom>
        </p:spPr>
      </p:pic>
      <p:pic>
        <p:nvPicPr>
          <p:cNvPr id="5" name="Picture 4">
            <a:extLst>
              <a:ext uri="{FF2B5EF4-FFF2-40B4-BE49-F238E27FC236}">
                <a16:creationId xmlns:a16="http://schemas.microsoft.com/office/drawing/2014/main" id="{98EFEA01-7285-9249-BED8-9DB7770FD1B4}"/>
              </a:ext>
            </a:extLst>
          </p:cNvPr>
          <p:cNvPicPr>
            <a:picLocks noChangeAspect="1"/>
          </p:cNvPicPr>
          <p:nvPr/>
        </p:nvPicPr>
        <p:blipFill>
          <a:blip r:embed="rId3"/>
          <a:stretch>
            <a:fillRect/>
          </a:stretch>
        </p:blipFill>
        <p:spPr>
          <a:xfrm>
            <a:off x="3413876" y="3297304"/>
            <a:ext cx="291465" cy="291465"/>
          </a:xfrm>
          <a:prstGeom prst="rect">
            <a:avLst/>
          </a:prstGeom>
        </p:spPr>
      </p:pic>
      <p:sp>
        <p:nvSpPr>
          <p:cNvPr id="9" name="Text Placeholder 8">
            <a:extLst>
              <a:ext uri="{FF2B5EF4-FFF2-40B4-BE49-F238E27FC236}">
                <a16:creationId xmlns:a16="http://schemas.microsoft.com/office/drawing/2014/main" id="{DFE37188-3725-0442-8557-DD230BC7E09F}"/>
              </a:ext>
            </a:extLst>
          </p:cNvPr>
          <p:cNvSpPr>
            <a:spLocks noGrp="1"/>
          </p:cNvSpPr>
          <p:nvPr>
            <p:ph type="body" sz="quarter" idx="10" hasCustomPrompt="1"/>
          </p:nvPr>
        </p:nvSpPr>
        <p:spPr>
          <a:xfrm>
            <a:off x="3773499" y="3289685"/>
            <a:ext cx="2120503" cy="349758"/>
          </a:xfrm>
        </p:spPr>
        <p:txBody>
          <a:bodyPr/>
          <a:lstStyle>
            <a:lvl1pPr marL="0" indent="0">
              <a:buNone/>
              <a:defRPr/>
            </a:lvl1pPr>
          </a:lstStyle>
          <a:p>
            <a:pPr lvl="0"/>
            <a:r>
              <a:rPr lang="en-US" dirty="0"/>
              <a:t>@</a:t>
            </a:r>
            <a:r>
              <a:rPr lang="en-US" dirty="0" err="1"/>
              <a:t>TwitterHandle</a:t>
            </a:r>
            <a:endParaRPr lang="en-US" dirty="0"/>
          </a:p>
        </p:txBody>
      </p:sp>
    </p:spTree>
    <p:extLst>
      <p:ext uri="{BB962C8B-B14F-4D97-AF65-F5344CB8AC3E}">
        <p14:creationId xmlns:p14="http://schemas.microsoft.com/office/powerpoint/2010/main" val="727770325"/>
      </p:ext>
    </p:extLst>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1462EC1-AB61-3A4F-B00F-8A1D00DD023A}"/>
              </a:ext>
            </a:extLst>
          </p:cNvPr>
          <p:cNvSpPr>
            <a:spLocks noGrp="1"/>
          </p:cNvSpPr>
          <p:nvPr>
            <p:ph type="dt" sz="half" idx="10"/>
          </p:nvPr>
        </p:nvSpPr>
        <p:spPr/>
        <p:txBody>
          <a:bodyPr/>
          <a:lstStyle/>
          <a:p>
            <a:fld id="{A824A290-64B4-3746-B7EA-BFD8EB84C6A9}" type="datetimeFigureOut">
              <a:rPr lang="en-US" smtClean="0"/>
              <a:t>3/18/21</a:t>
            </a:fld>
            <a:endParaRPr lang="en-US"/>
          </a:p>
        </p:txBody>
      </p:sp>
      <p:sp>
        <p:nvSpPr>
          <p:cNvPr id="3" name="Footer Placeholder 2">
            <a:extLst>
              <a:ext uri="{FF2B5EF4-FFF2-40B4-BE49-F238E27FC236}">
                <a16:creationId xmlns:a16="http://schemas.microsoft.com/office/drawing/2014/main" id="{3E252E1B-412D-EA4B-AABB-C9F28CAB1ED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8160CEE-EFC7-A345-8D9B-33E187E0A01D}"/>
              </a:ext>
            </a:extLst>
          </p:cNvPr>
          <p:cNvSpPr>
            <a:spLocks noGrp="1"/>
          </p:cNvSpPr>
          <p:nvPr>
            <p:ph type="sldNum" sz="quarter" idx="12"/>
          </p:nvPr>
        </p:nvSpPr>
        <p:spPr/>
        <p:txBody>
          <a:bodyPr lIns="68566" tIns="34283" rIns="68566" bIns="34283"/>
          <a:lstStyle/>
          <a:p>
            <a:fld id="{86CB4B4D-7CA3-9044-876B-883B54F8677D}" type="slidenum">
              <a:rPr lang="uk-UA" smtClean="0"/>
              <a:t>‹#›</a:t>
            </a:fld>
            <a:endParaRPr lang="uk-UA"/>
          </a:p>
        </p:txBody>
      </p:sp>
    </p:spTree>
    <p:extLst>
      <p:ext uri="{BB962C8B-B14F-4D97-AF65-F5344CB8AC3E}">
        <p14:creationId xmlns:p14="http://schemas.microsoft.com/office/powerpoint/2010/main" val="42315380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rPr lang="en-US"/>
              <a:t>Click to edit Master title style</a:t>
            </a:r>
            <a:endParaRPr/>
          </a:p>
        </p:txBody>
      </p:sp>
      <p:sp>
        <p:nvSpPr>
          <p:cNvPr id="57" name="Body Level One…"/>
          <p:cNvSpPr txBox="1">
            <a:spLocks noGrp="1"/>
          </p:cNvSpPr>
          <p:nvPr>
            <p:ph type="body" idx="1"/>
          </p:nvPr>
        </p:nvSpPr>
        <p:spPr>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8" name="Slide Number"/>
          <p:cNvSpPr txBox="1">
            <a:spLocks noGrp="1"/>
          </p:cNvSpPr>
          <p:nvPr>
            <p:ph type="sldNum" sz="quarter" idx="2"/>
          </p:nvPr>
        </p:nvSpPr>
        <p:spPr>
          <a:xfrm>
            <a:off x="4483222" y="4876801"/>
            <a:ext cx="169964" cy="176212"/>
          </a:xfrm>
          <a:prstGeom prst="rect">
            <a:avLst/>
          </a:prstGeom>
        </p:spPr>
        <p:txBody>
          <a:bodyPr lIns="89361" tIns="44680" rIns="89361" bIns="44680" anchor="t"/>
          <a:lstStyle/>
          <a:p>
            <a:fld id="{86CB4B4D-7CA3-9044-876B-883B54F8677D}" type="slidenum">
              <a:rPr lang="uk-UA" smtClean="0"/>
              <a:t>‹#›</a:t>
            </a:fld>
            <a:endParaRPr lang="uk-UA"/>
          </a:p>
        </p:txBody>
      </p:sp>
    </p:spTree>
    <p:extLst>
      <p:ext uri="{BB962C8B-B14F-4D97-AF65-F5344CB8AC3E}">
        <p14:creationId xmlns:p14="http://schemas.microsoft.com/office/powerpoint/2010/main" val="3064908487"/>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895353" y="862012"/>
            <a:ext cx="7358063" cy="1743075"/>
          </a:xfrm>
          <a:prstGeom prst="rect">
            <a:avLst/>
          </a:prstGeom>
        </p:spPr>
        <p:txBody>
          <a:bodyPr anchor="b"/>
          <a:lstStyle/>
          <a:p>
            <a:r>
              <a:rPr lang="en-US"/>
              <a:t>Click to edit Master title style</a:t>
            </a:r>
            <a:endParaRPr/>
          </a:p>
        </p:txBody>
      </p:sp>
      <p:sp>
        <p:nvSpPr>
          <p:cNvPr id="12" name="Body Level One…"/>
          <p:cNvSpPr txBox="1">
            <a:spLocks noGrp="1"/>
          </p:cNvSpPr>
          <p:nvPr>
            <p:ph type="body" sz="quarter" idx="1"/>
          </p:nvPr>
        </p:nvSpPr>
        <p:spPr>
          <a:xfrm>
            <a:off x="895353" y="2652713"/>
            <a:ext cx="7358063" cy="595313"/>
          </a:xfrm>
          <a:prstGeom prst="rect">
            <a:avLst/>
          </a:prstGeom>
        </p:spPr>
        <p:txBody>
          <a:bodyPr anchor="t"/>
          <a:lstStyle>
            <a:lvl1pPr marL="0" indent="0" algn="ctr">
              <a:spcBef>
                <a:spcPts val="0"/>
              </a:spcBef>
              <a:buSzTx/>
              <a:buNone/>
              <a:defRPr sz="1300"/>
            </a:lvl1pPr>
            <a:lvl2pPr marL="0" indent="0" algn="ctr">
              <a:spcBef>
                <a:spcPts val="0"/>
              </a:spcBef>
              <a:buSzTx/>
              <a:buNone/>
              <a:defRPr sz="1300"/>
            </a:lvl2pPr>
            <a:lvl3pPr marL="0" indent="0" algn="ctr">
              <a:spcBef>
                <a:spcPts val="0"/>
              </a:spcBef>
              <a:buSzTx/>
              <a:buNone/>
              <a:defRPr sz="1300"/>
            </a:lvl3pPr>
            <a:lvl4pPr marL="0" indent="0" algn="ctr">
              <a:spcBef>
                <a:spcPts val="0"/>
              </a:spcBef>
              <a:buSzTx/>
              <a:buNone/>
              <a:defRPr sz="1300"/>
            </a:lvl4pPr>
            <a:lvl5pPr marL="0" indent="0" algn="ctr">
              <a:spcBef>
                <a:spcPts val="0"/>
              </a:spcBef>
              <a:buSzTx/>
              <a:buNone/>
              <a:defRPr sz="13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3" name="Slide Number"/>
          <p:cNvSpPr txBox="1">
            <a:spLocks noGrp="1"/>
          </p:cNvSpPr>
          <p:nvPr>
            <p:ph type="sldNum" sz="quarter" idx="2"/>
          </p:nvPr>
        </p:nvSpPr>
        <p:spPr>
          <a:xfrm>
            <a:off x="4483222" y="4876801"/>
            <a:ext cx="169964" cy="176212"/>
          </a:xfrm>
          <a:prstGeom prst="rect">
            <a:avLst/>
          </a:prstGeom>
        </p:spPr>
        <p:txBody>
          <a:bodyPr lIns="89361" tIns="44680" rIns="89361" bIns="44680" anchor="t"/>
          <a:lstStyle/>
          <a:p>
            <a:fld id="{86CB4B4D-7CA3-9044-876B-883B54F8677D}" type="slidenum">
              <a:rPr lang="uk-UA" smtClean="0"/>
              <a:t>‹#›</a:t>
            </a:fld>
            <a:endParaRPr lang="uk-UA"/>
          </a:p>
        </p:txBody>
      </p:sp>
    </p:spTree>
    <p:extLst>
      <p:ext uri="{BB962C8B-B14F-4D97-AF65-F5344CB8AC3E}">
        <p14:creationId xmlns:p14="http://schemas.microsoft.com/office/powerpoint/2010/main" val="2775502755"/>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895353" y="3357563"/>
            <a:ext cx="7358063" cy="238513"/>
          </a:xfrm>
          <a:prstGeom prst="rect">
            <a:avLst/>
          </a:prstGeom>
        </p:spPr>
        <p:txBody>
          <a:bodyPr anchor="t">
            <a:spAutoFit/>
          </a:bodyPr>
          <a:lstStyle>
            <a:lvl1pPr marL="0" indent="0" algn="ctr">
              <a:spcBef>
                <a:spcPts val="0"/>
              </a:spcBef>
              <a:buSzTx/>
              <a:buNone/>
              <a:defRPr sz="1100" b="1">
                <a:latin typeface="Helvetica"/>
                <a:ea typeface="Helvetica"/>
                <a:cs typeface="Helvetica"/>
                <a:sym typeface="Helvetica"/>
              </a:defRPr>
            </a:lvl1pPr>
          </a:lstStyle>
          <a:p>
            <a:pPr lvl="0"/>
            <a:r>
              <a:rPr lang="en-US"/>
              <a:t>Click to edit Master text styles</a:t>
            </a:r>
          </a:p>
        </p:txBody>
      </p:sp>
      <p:sp>
        <p:nvSpPr>
          <p:cNvPr id="94" name="“Type a quote here.”"/>
          <p:cNvSpPr txBox="1">
            <a:spLocks noGrp="1"/>
          </p:cNvSpPr>
          <p:nvPr>
            <p:ph type="body" sz="quarter" idx="14"/>
          </p:nvPr>
        </p:nvSpPr>
        <p:spPr>
          <a:xfrm>
            <a:off x="895353" y="2252663"/>
            <a:ext cx="7358063" cy="315457"/>
          </a:xfrm>
          <a:prstGeom prst="rect">
            <a:avLst/>
          </a:prstGeom>
        </p:spPr>
        <p:txBody>
          <a:bodyPr>
            <a:spAutoFit/>
          </a:bodyPr>
          <a:lstStyle>
            <a:lvl1pPr marL="0" indent="0" algn="ctr">
              <a:spcBef>
                <a:spcPts val="956"/>
              </a:spcBef>
              <a:buSzTx/>
              <a:buNone/>
              <a:defRPr sz="1600"/>
            </a:lvl1pPr>
          </a:lstStyle>
          <a:p>
            <a:pPr lvl="0"/>
            <a:r>
              <a:rPr lang="en-US"/>
              <a:t>Click to edit Master text styles</a:t>
            </a:r>
          </a:p>
        </p:txBody>
      </p:sp>
      <p:sp>
        <p:nvSpPr>
          <p:cNvPr id="95" name="Slide Number"/>
          <p:cNvSpPr txBox="1">
            <a:spLocks noGrp="1"/>
          </p:cNvSpPr>
          <p:nvPr>
            <p:ph type="sldNum" sz="quarter" idx="2"/>
          </p:nvPr>
        </p:nvSpPr>
        <p:spPr>
          <a:xfrm>
            <a:off x="4483222" y="4876801"/>
            <a:ext cx="169964" cy="176212"/>
          </a:xfrm>
          <a:prstGeom prst="rect">
            <a:avLst/>
          </a:prstGeom>
        </p:spPr>
        <p:txBody>
          <a:bodyPr lIns="89361" tIns="44680" rIns="89361" bIns="44680" anchor="t"/>
          <a:lstStyle/>
          <a:p>
            <a:fld id="{86CB4B4D-7CA3-9044-876B-883B54F8677D}" type="slidenum">
              <a:rPr lang="uk-UA" smtClean="0"/>
              <a:t>‹#›</a:t>
            </a:fld>
            <a:endParaRPr lang="uk-UA"/>
          </a:p>
        </p:txBody>
      </p:sp>
    </p:spTree>
    <p:extLst>
      <p:ext uri="{BB962C8B-B14F-4D97-AF65-F5344CB8AC3E}">
        <p14:creationId xmlns:p14="http://schemas.microsoft.com/office/powerpoint/2010/main" val="1792644568"/>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895353" y="1700213"/>
            <a:ext cx="7358063" cy="1743075"/>
          </a:xfrm>
          <a:prstGeom prst="rect">
            <a:avLst/>
          </a:prstGeom>
        </p:spPr>
        <p:txBody>
          <a:bodyPr/>
          <a:lstStyle/>
          <a:p>
            <a:r>
              <a:rPr lang="en-US"/>
              <a:t>Click to edit Master title style</a:t>
            </a:r>
            <a:endParaRPr/>
          </a:p>
        </p:txBody>
      </p:sp>
      <p:sp>
        <p:nvSpPr>
          <p:cNvPr id="31" name="Slide Number"/>
          <p:cNvSpPr txBox="1">
            <a:spLocks noGrp="1"/>
          </p:cNvSpPr>
          <p:nvPr>
            <p:ph type="sldNum" sz="quarter" idx="2"/>
          </p:nvPr>
        </p:nvSpPr>
        <p:spPr>
          <a:xfrm>
            <a:off x="4483222" y="4876801"/>
            <a:ext cx="169964" cy="176212"/>
          </a:xfrm>
          <a:prstGeom prst="rect">
            <a:avLst/>
          </a:prstGeom>
        </p:spPr>
        <p:txBody>
          <a:bodyPr lIns="89361" tIns="44680" rIns="89361" bIns="44680" anchor="t"/>
          <a:lstStyle/>
          <a:p>
            <a:fld id="{86CB4B4D-7CA3-9044-876B-883B54F8677D}" type="slidenum">
              <a:rPr lang="uk-UA" smtClean="0"/>
              <a:t>‹#›</a:t>
            </a:fld>
            <a:endParaRPr lang="uk-UA"/>
          </a:p>
        </p:txBody>
      </p:sp>
    </p:spTree>
    <p:extLst>
      <p:ext uri="{BB962C8B-B14F-4D97-AF65-F5344CB8AC3E}">
        <p14:creationId xmlns:p14="http://schemas.microsoft.com/office/powerpoint/2010/main" val="240261841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241998" y="1144926"/>
            <a:ext cx="6619243" cy="1964661"/>
          </a:xfrm>
          <a:prstGeom prst="rect">
            <a:avLst/>
          </a:prstGeom>
        </p:spPr>
        <p:txBody>
          <a:bodyPr anchor="t" anchorCtr="0"/>
          <a:lstStyle>
            <a:lvl1pPr algn="ctr">
              <a:defRPr sz="5400"/>
            </a:lvl1pPr>
          </a:lstStyle>
          <a:p>
            <a:r>
              <a:rPr lang="en-US" dirty="0"/>
              <a:t>Click to edit Master section title style</a:t>
            </a:r>
          </a:p>
        </p:txBody>
      </p:sp>
      <p:sp>
        <p:nvSpPr>
          <p:cNvPr id="3" name="Subtitle 2"/>
          <p:cNvSpPr>
            <a:spLocks noGrp="1"/>
          </p:cNvSpPr>
          <p:nvPr>
            <p:ph type="subTitle" idx="1"/>
          </p:nvPr>
        </p:nvSpPr>
        <p:spPr>
          <a:xfrm>
            <a:off x="1241998" y="3290142"/>
            <a:ext cx="6619243" cy="484792"/>
          </a:xfrm>
        </p:spPr>
        <p:txBody>
          <a:bodyPr anchor="t"/>
          <a:lstStyle>
            <a:lvl1pPr marL="0" indent="0" algn="ctr">
              <a:buNone/>
              <a:defRPr cap="all">
                <a:solidFill>
                  <a:schemeClr val="bg2">
                    <a:lumMod val="40000"/>
                    <a:lumOff val="60000"/>
                  </a:schemeClr>
                </a:solidFill>
              </a:defRPr>
            </a:lvl1pPr>
            <a:lvl2pPr marL="342832" indent="0" algn="ctr">
              <a:buNone/>
              <a:defRPr>
                <a:solidFill>
                  <a:schemeClr val="tx1">
                    <a:tint val="75000"/>
                  </a:schemeClr>
                </a:solidFill>
              </a:defRPr>
            </a:lvl2pPr>
            <a:lvl3pPr marL="685663" indent="0" algn="ctr">
              <a:buNone/>
              <a:defRPr>
                <a:solidFill>
                  <a:schemeClr val="tx1">
                    <a:tint val="75000"/>
                  </a:schemeClr>
                </a:solidFill>
              </a:defRPr>
            </a:lvl3pPr>
            <a:lvl4pPr marL="1028495" indent="0" algn="ctr">
              <a:buNone/>
              <a:defRPr>
                <a:solidFill>
                  <a:schemeClr val="tx1">
                    <a:tint val="75000"/>
                  </a:schemeClr>
                </a:solidFill>
              </a:defRPr>
            </a:lvl4pPr>
            <a:lvl5pPr marL="1371326" indent="0" algn="ctr">
              <a:buNone/>
              <a:defRPr>
                <a:solidFill>
                  <a:schemeClr val="tx1">
                    <a:tint val="75000"/>
                  </a:schemeClr>
                </a:solidFill>
              </a:defRPr>
            </a:lvl5pPr>
            <a:lvl6pPr marL="1714158" indent="0" algn="ctr">
              <a:buNone/>
              <a:defRPr>
                <a:solidFill>
                  <a:schemeClr val="tx1">
                    <a:tint val="75000"/>
                  </a:schemeClr>
                </a:solidFill>
              </a:defRPr>
            </a:lvl6pPr>
            <a:lvl7pPr marL="2056990" indent="0" algn="ctr">
              <a:buNone/>
              <a:defRPr>
                <a:solidFill>
                  <a:schemeClr val="tx1">
                    <a:tint val="75000"/>
                  </a:schemeClr>
                </a:solidFill>
              </a:defRPr>
            </a:lvl7pPr>
            <a:lvl8pPr marL="2399821" indent="0" algn="ctr">
              <a:buNone/>
              <a:defRPr>
                <a:solidFill>
                  <a:schemeClr val="tx1">
                    <a:tint val="75000"/>
                  </a:schemeClr>
                </a:solidFill>
              </a:defRPr>
            </a:lvl8pPr>
            <a:lvl9pPr marL="2742653" indent="0" algn="ctr">
              <a:buNone/>
              <a:defRPr>
                <a:solidFill>
                  <a:schemeClr val="tx1">
                    <a:tint val="75000"/>
                  </a:schemeClr>
                </a:solidFill>
              </a:defRPr>
            </a:lvl9pPr>
          </a:lstStyle>
          <a:p>
            <a:r>
              <a:rPr lang="en-US"/>
              <a:t>Click to edit Master subtitle style</a:t>
            </a:r>
            <a:endParaRPr lang="en-US" dirty="0"/>
          </a:p>
        </p:txBody>
      </p:sp>
      <p:cxnSp>
        <p:nvCxnSpPr>
          <p:cNvPr id="14" name="Straight Connector 13">
            <a:extLst>
              <a:ext uri="{FF2B5EF4-FFF2-40B4-BE49-F238E27FC236}">
                <a16:creationId xmlns:a16="http://schemas.microsoft.com/office/drawing/2014/main" id="{E7AB3F4A-6E4A-9441-A32E-6DB59118411A}"/>
              </a:ext>
            </a:extLst>
          </p:cNvPr>
          <p:cNvCxnSpPr>
            <a:cxnSpLocks/>
          </p:cNvCxnSpPr>
          <p:nvPr/>
        </p:nvCxnSpPr>
        <p:spPr>
          <a:xfrm>
            <a:off x="4082900" y="3136392"/>
            <a:ext cx="937438" cy="0"/>
          </a:xfrm>
          <a:prstGeom prst="line">
            <a:avLst/>
          </a:prstGeom>
          <a:ln w="5080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C8664D49-C062-174C-9594-D4FC48925FB2}"/>
              </a:ext>
            </a:extLst>
          </p:cNvPr>
          <p:cNvSpPr/>
          <p:nvPr/>
        </p:nvSpPr>
        <p:spPr>
          <a:xfrm>
            <a:off x="866216" y="0"/>
            <a:ext cx="7379755" cy="10287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lIns="68566" tIns="34283" rIns="68566" bIns="34283"/>
          <a:lstStyle/>
          <a:p>
            <a:endParaRPr lang="en-US" dirty="0"/>
          </a:p>
        </p:txBody>
      </p:sp>
      <p:pic>
        <p:nvPicPr>
          <p:cNvPr id="7" name="Picture 6">
            <a:extLst>
              <a:ext uri="{FF2B5EF4-FFF2-40B4-BE49-F238E27FC236}">
                <a16:creationId xmlns:a16="http://schemas.microsoft.com/office/drawing/2014/main" id="{72923990-8116-0E42-A86B-CE01342873AB}"/>
              </a:ext>
            </a:extLst>
          </p:cNvPr>
          <p:cNvPicPr>
            <a:picLocks noChangeAspect="1"/>
          </p:cNvPicPr>
          <p:nvPr/>
        </p:nvPicPr>
        <p:blipFill>
          <a:blip r:embed="rId2" cstate="screen">
            <a:alphaModFix amt="25000"/>
            <a:extLst>
              <a:ext uri="{28A0092B-C50C-407E-A947-70E740481C1C}">
                <a14:useLocalDpi xmlns:a14="http://schemas.microsoft.com/office/drawing/2010/main"/>
              </a:ext>
            </a:extLst>
          </a:blip>
          <a:stretch>
            <a:fillRect/>
          </a:stretch>
        </p:blipFill>
        <p:spPr>
          <a:xfrm>
            <a:off x="4395495" y="4401144"/>
            <a:ext cx="312245" cy="394564"/>
          </a:xfrm>
          <a:prstGeom prst="rect">
            <a:avLst/>
          </a:prstGeom>
        </p:spPr>
      </p:pic>
    </p:spTree>
    <p:extLst>
      <p:ext uri="{BB962C8B-B14F-4D97-AF65-F5344CB8AC3E}">
        <p14:creationId xmlns:p14="http://schemas.microsoft.com/office/powerpoint/2010/main" val="2234597093"/>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91702" y="253814"/>
            <a:ext cx="7245688" cy="739168"/>
          </a:xfrm>
          <a:prstGeom prst="rect">
            <a:avLst/>
          </a:prstGeom>
        </p:spPr>
        <p:txBody>
          <a:bodyPr/>
          <a:lstStyle/>
          <a:p>
            <a:r>
              <a:rPr lang="en-US"/>
              <a:t>Click to edit Master title style</a:t>
            </a:r>
            <a:endParaRPr lang="en-US" dirty="0"/>
          </a:p>
        </p:txBody>
      </p:sp>
      <p:sp>
        <p:nvSpPr>
          <p:cNvPr id="3" name="Content Placeholder 2"/>
          <p:cNvSpPr>
            <a:spLocks noGrp="1"/>
          </p:cNvSpPr>
          <p:nvPr>
            <p:ph idx="1"/>
          </p:nvPr>
        </p:nvSpPr>
        <p:spPr>
          <a:xfrm>
            <a:off x="291702" y="1193006"/>
            <a:ext cx="7245688" cy="3146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AEA02C03-0B96-194E-A567-AE57D09E8C39}"/>
              </a:ext>
            </a:extLst>
          </p:cNvPr>
          <p:cNvCxnSpPr>
            <a:cxnSpLocks/>
          </p:cNvCxnSpPr>
          <p:nvPr/>
        </p:nvCxnSpPr>
        <p:spPr>
          <a:xfrm>
            <a:off x="355996" y="840391"/>
            <a:ext cx="7466411" cy="0"/>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3911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1703" y="1202532"/>
            <a:ext cx="3297254" cy="3146822"/>
          </a:xfrm>
        </p:spPr>
        <p:txBody>
          <a:bodyPr>
            <a:normAutofit/>
          </a:bodyPr>
          <a:lstStyle>
            <a:lvl1pPr>
              <a:defRPr sz="1400"/>
            </a:lvl1pPr>
            <a:lvl2pPr>
              <a:defRPr sz="1200"/>
            </a:lvl2pPr>
            <a:lvl3pPr>
              <a:defRPr sz="110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705089" y="1199169"/>
            <a:ext cx="3297255" cy="3150184"/>
          </a:xfrm>
        </p:spPr>
        <p:txBody>
          <a:bodyPr>
            <a:normAutofit/>
          </a:bodyPr>
          <a:lstStyle>
            <a:lvl1pPr>
              <a:defRPr sz="1400"/>
            </a:lvl1pPr>
            <a:lvl2pPr>
              <a:defRPr sz="1200"/>
            </a:lvl2pPr>
            <a:lvl3pPr>
              <a:defRPr sz="110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1">
            <a:extLst>
              <a:ext uri="{FF2B5EF4-FFF2-40B4-BE49-F238E27FC236}">
                <a16:creationId xmlns:a16="http://schemas.microsoft.com/office/drawing/2014/main" id="{95FE8E80-A07B-124F-8B4E-82E6530FB6C5}"/>
              </a:ext>
            </a:extLst>
          </p:cNvPr>
          <p:cNvSpPr>
            <a:spLocks noGrp="1"/>
          </p:cNvSpPr>
          <p:nvPr>
            <p:ph type="title"/>
          </p:nvPr>
        </p:nvSpPr>
        <p:spPr>
          <a:xfrm>
            <a:off x="291702" y="253814"/>
            <a:ext cx="7245688" cy="739168"/>
          </a:xfrm>
          <a:prstGeom prst="rect">
            <a:avLst/>
          </a:prstGeom>
        </p:spPr>
        <p:txBody>
          <a:body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CF9B3190-DBF3-9F4F-9244-67DA2BFBCB70}"/>
              </a:ext>
            </a:extLst>
          </p:cNvPr>
          <p:cNvCxnSpPr>
            <a:cxnSpLocks/>
          </p:cNvCxnSpPr>
          <p:nvPr/>
        </p:nvCxnSpPr>
        <p:spPr>
          <a:xfrm>
            <a:off x="355996" y="840391"/>
            <a:ext cx="7466411" cy="0"/>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3888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291703" y="1193796"/>
            <a:ext cx="3297253" cy="432197"/>
          </a:xfrm>
        </p:spPr>
        <p:txBody>
          <a:bodyPr anchor="b">
            <a:noAutofit/>
          </a:bodyPr>
          <a:lstStyle>
            <a:lvl1pPr marL="0" indent="0">
              <a:buNone/>
              <a:defRPr sz="1800" b="0">
                <a:solidFill>
                  <a:schemeClr val="bg2">
                    <a:lumMod val="40000"/>
                    <a:lumOff val="60000"/>
                  </a:schemeClr>
                </a:solidFill>
              </a:defRPr>
            </a:lvl1pPr>
            <a:lvl2pPr marL="342832" indent="0">
              <a:buNone/>
              <a:defRPr sz="1500" b="1"/>
            </a:lvl2pPr>
            <a:lvl3pPr marL="685663" indent="0">
              <a:buNone/>
              <a:defRPr sz="1400" b="1"/>
            </a:lvl3pPr>
            <a:lvl4pPr marL="1028495" indent="0">
              <a:buNone/>
              <a:defRPr sz="1200" b="1"/>
            </a:lvl4pPr>
            <a:lvl5pPr marL="1371326" indent="0">
              <a:buNone/>
              <a:defRPr sz="1200" b="1"/>
            </a:lvl5pPr>
            <a:lvl6pPr marL="1714158" indent="0">
              <a:buNone/>
              <a:defRPr sz="1200" b="1"/>
            </a:lvl6pPr>
            <a:lvl7pPr marL="2056990" indent="0">
              <a:buNone/>
              <a:defRPr sz="1200" b="1"/>
            </a:lvl7pPr>
            <a:lvl8pPr marL="2399821" indent="0">
              <a:buNone/>
              <a:defRPr sz="1200" b="1"/>
            </a:lvl8pPr>
            <a:lvl9pPr marL="2742653" indent="0">
              <a:buNone/>
              <a:defRPr sz="1200" b="1"/>
            </a:lvl9pPr>
          </a:lstStyle>
          <a:p>
            <a:pPr lvl="0"/>
            <a:r>
              <a:rPr lang="en-US" dirty="0"/>
              <a:t>COLUMN TITLE</a:t>
            </a:r>
          </a:p>
        </p:txBody>
      </p:sp>
      <p:sp>
        <p:nvSpPr>
          <p:cNvPr id="4" name="Content Placeholder 3"/>
          <p:cNvSpPr>
            <a:spLocks noGrp="1"/>
          </p:cNvSpPr>
          <p:nvPr>
            <p:ph sz="half" idx="2"/>
          </p:nvPr>
        </p:nvSpPr>
        <p:spPr>
          <a:xfrm>
            <a:off x="291703" y="1650996"/>
            <a:ext cx="3297254" cy="2806304"/>
          </a:xfrm>
        </p:spPr>
        <p:txBody>
          <a:bodyPr>
            <a:normAutofit/>
          </a:bodyPr>
          <a:lstStyle>
            <a:lvl1pPr>
              <a:defRPr sz="1400"/>
            </a:lvl1pPr>
            <a:lvl2pPr>
              <a:defRPr sz="1200"/>
            </a:lvl2pPr>
            <a:lvl3pPr>
              <a:defRPr sz="110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hasCustomPrompt="1"/>
          </p:nvPr>
        </p:nvSpPr>
        <p:spPr>
          <a:xfrm>
            <a:off x="3705090" y="1193796"/>
            <a:ext cx="3297254" cy="432197"/>
          </a:xfrm>
        </p:spPr>
        <p:txBody>
          <a:bodyPr anchor="b">
            <a:noAutofit/>
          </a:bodyPr>
          <a:lstStyle>
            <a:lvl1pPr marL="0" indent="0">
              <a:buNone/>
              <a:defRPr sz="1800" b="0">
                <a:solidFill>
                  <a:schemeClr val="bg2">
                    <a:lumMod val="40000"/>
                    <a:lumOff val="60000"/>
                  </a:schemeClr>
                </a:solidFill>
              </a:defRPr>
            </a:lvl1pPr>
            <a:lvl2pPr marL="342832" indent="0">
              <a:buNone/>
              <a:defRPr sz="1500" b="1"/>
            </a:lvl2pPr>
            <a:lvl3pPr marL="685663" indent="0">
              <a:buNone/>
              <a:defRPr sz="1400" b="1"/>
            </a:lvl3pPr>
            <a:lvl4pPr marL="1028495" indent="0">
              <a:buNone/>
              <a:defRPr sz="1200" b="1"/>
            </a:lvl4pPr>
            <a:lvl5pPr marL="1371326" indent="0">
              <a:buNone/>
              <a:defRPr sz="1200" b="1"/>
            </a:lvl5pPr>
            <a:lvl6pPr marL="1714158" indent="0">
              <a:buNone/>
              <a:defRPr sz="1200" b="1"/>
            </a:lvl6pPr>
            <a:lvl7pPr marL="2056990" indent="0">
              <a:buNone/>
              <a:defRPr sz="1200" b="1"/>
            </a:lvl7pPr>
            <a:lvl8pPr marL="2399821" indent="0">
              <a:buNone/>
              <a:defRPr sz="1200" b="1"/>
            </a:lvl8pPr>
            <a:lvl9pPr marL="2742653" indent="0">
              <a:buNone/>
              <a:defRPr sz="1200" b="1"/>
            </a:lvl9pPr>
          </a:lstStyle>
          <a:p>
            <a:pPr lvl="0"/>
            <a:r>
              <a:rPr lang="en-US" dirty="0"/>
              <a:t>COLUMN TITLE</a:t>
            </a:r>
          </a:p>
        </p:txBody>
      </p:sp>
      <p:sp>
        <p:nvSpPr>
          <p:cNvPr id="6" name="Content Placeholder 5"/>
          <p:cNvSpPr>
            <a:spLocks noGrp="1"/>
          </p:cNvSpPr>
          <p:nvPr>
            <p:ph sz="quarter" idx="4"/>
          </p:nvPr>
        </p:nvSpPr>
        <p:spPr>
          <a:xfrm>
            <a:off x="3705090" y="1650996"/>
            <a:ext cx="3297254" cy="2806304"/>
          </a:xfrm>
        </p:spPr>
        <p:txBody>
          <a:bodyPr>
            <a:normAutofit/>
          </a:bodyPr>
          <a:lstStyle>
            <a:lvl1pPr>
              <a:defRPr sz="1400"/>
            </a:lvl1pPr>
            <a:lvl2pPr>
              <a:defRPr sz="1200"/>
            </a:lvl2pPr>
            <a:lvl3pPr>
              <a:defRPr sz="110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1">
            <a:extLst>
              <a:ext uri="{FF2B5EF4-FFF2-40B4-BE49-F238E27FC236}">
                <a16:creationId xmlns:a16="http://schemas.microsoft.com/office/drawing/2014/main" id="{C2995212-60D7-124F-84AF-E046C34359A1}"/>
              </a:ext>
            </a:extLst>
          </p:cNvPr>
          <p:cNvSpPr>
            <a:spLocks noGrp="1"/>
          </p:cNvSpPr>
          <p:nvPr>
            <p:ph type="title"/>
          </p:nvPr>
        </p:nvSpPr>
        <p:spPr>
          <a:xfrm>
            <a:off x="291702" y="253814"/>
            <a:ext cx="7245688" cy="739168"/>
          </a:xfrm>
          <a:prstGeom prst="rect">
            <a:avLst/>
          </a:prstGeom>
        </p:spPr>
        <p:txBody>
          <a:bodyPr/>
          <a:lstStyle/>
          <a:p>
            <a:r>
              <a:rPr lang="en-US"/>
              <a:t>Click to edit Master title style</a:t>
            </a:r>
            <a:endParaRPr lang="en-US" dirty="0"/>
          </a:p>
        </p:txBody>
      </p:sp>
      <p:cxnSp>
        <p:nvCxnSpPr>
          <p:cNvPr id="11" name="Straight Connector 10">
            <a:extLst>
              <a:ext uri="{FF2B5EF4-FFF2-40B4-BE49-F238E27FC236}">
                <a16:creationId xmlns:a16="http://schemas.microsoft.com/office/drawing/2014/main" id="{DA61ABD8-3104-0740-8AB7-F745EDCA0311}"/>
              </a:ext>
            </a:extLst>
          </p:cNvPr>
          <p:cNvCxnSpPr>
            <a:cxnSpLocks/>
          </p:cNvCxnSpPr>
          <p:nvPr/>
        </p:nvCxnSpPr>
        <p:spPr>
          <a:xfrm>
            <a:off x="355996" y="840391"/>
            <a:ext cx="7466411" cy="0"/>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82655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D9E1E285-0B80-5340-9ABB-2C68583FF347}"/>
              </a:ext>
            </a:extLst>
          </p:cNvPr>
          <p:cNvSpPr>
            <a:spLocks noGrp="1"/>
          </p:cNvSpPr>
          <p:nvPr>
            <p:ph type="title"/>
          </p:nvPr>
        </p:nvSpPr>
        <p:spPr>
          <a:xfrm>
            <a:off x="291702" y="253814"/>
            <a:ext cx="7245688" cy="739168"/>
          </a:xfrm>
          <a:prstGeom prst="rect">
            <a:avLst/>
          </a:prstGeom>
        </p:spPr>
        <p:txBody>
          <a:body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D551C05E-D358-394B-8977-4E38D2140BA6}"/>
              </a:ext>
            </a:extLst>
          </p:cNvPr>
          <p:cNvCxnSpPr>
            <a:cxnSpLocks/>
          </p:cNvCxnSpPr>
          <p:nvPr/>
        </p:nvCxnSpPr>
        <p:spPr>
          <a:xfrm>
            <a:off x="355996" y="840391"/>
            <a:ext cx="7466411" cy="0"/>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6934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Full Page Photo">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F9BF598-0178-2647-A3F2-D5C232A1A2C4}"/>
              </a:ext>
            </a:extLst>
          </p:cNvPr>
          <p:cNvPicPr>
            <a:picLocks noChangeAspect="1"/>
          </p:cNvPicPr>
          <p:nvPr/>
        </p:nvPicPr>
        <p:blipFill>
          <a:blip r:embed="rId2" cstate="screen">
            <a:alphaModFix amt="69000"/>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8" name="Text Placeholder 7">
            <a:extLst>
              <a:ext uri="{FF2B5EF4-FFF2-40B4-BE49-F238E27FC236}">
                <a16:creationId xmlns:a16="http://schemas.microsoft.com/office/drawing/2014/main" id="{96480ECF-DB9F-8D4C-8BFC-CA6818AE3637}"/>
              </a:ext>
            </a:extLst>
          </p:cNvPr>
          <p:cNvSpPr>
            <a:spLocks noGrp="1"/>
          </p:cNvSpPr>
          <p:nvPr>
            <p:ph type="body" sz="quarter" idx="12"/>
          </p:nvPr>
        </p:nvSpPr>
        <p:spPr>
          <a:xfrm>
            <a:off x="692945" y="3043239"/>
            <a:ext cx="5650706" cy="821531"/>
          </a:xfrm>
        </p:spPr>
        <p:txBody>
          <a:bodyPr/>
          <a:lstStyle>
            <a:lvl1pPr marL="0" indent="0">
              <a:buNone/>
              <a:defRPr/>
            </a:lvl1pPr>
          </a:lstStyle>
          <a:p>
            <a:pPr lvl="0"/>
            <a:r>
              <a:rPr lang="en-US"/>
              <a:t>Click to edit Master text styles</a:t>
            </a:r>
          </a:p>
        </p:txBody>
      </p:sp>
      <p:sp>
        <p:nvSpPr>
          <p:cNvPr id="9" name="Title 1">
            <a:extLst>
              <a:ext uri="{FF2B5EF4-FFF2-40B4-BE49-F238E27FC236}">
                <a16:creationId xmlns:a16="http://schemas.microsoft.com/office/drawing/2014/main" id="{727332C8-FE29-2A4E-A971-D3E4D2F72B70}"/>
              </a:ext>
            </a:extLst>
          </p:cNvPr>
          <p:cNvSpPr>
            <a:spLocks noGrp="1"/>
          </p:cNvSpPr>
          <p:nvPr>
            <p:ph type="title"/>
          </p:nvPr>
        </p:nvSpPr>
        <p:spPr>
          <a:xfrm>
            <a:off x="692945" y="1482539"/>
            <a:ext cx="5650706" cy="1382105"/>
          </a:xfrm>
          <a:prstGeom prst="rect">
            <a:avLst/>
          </a:prstGeom>
        </p:spPr>
        <p:txBody>
          <a:bodyPr/>
          <a:lstStyle>
            <a:lvl1pPr>
              <a:defRPr sz="4500">
                <a:solidFill>
                  <a:schemeClr val="tx1"/>
                </a:solidFill>
              </a:defRPr>
            </a:lvl1pPr>
          </a:lstStyle>
          <a:p>
            <a:r>
              <a:rPr lang="en-US"/>
              <a:t>Click to edit Master title style</a:t>
            </a:r>
            <a:endParaRPr lang="en-US" dirty="0"/>
          </a:p>
        </p:txBody>
      </p:sp>
      <p:sp>
        <p:nvSpPr>
          <p:cNvPr id="10" name="Rectangle 9">
            <a:extLst>
              <a:ext uri="{FF2B5EF4-FFF2-40B4-BE49-F238E27FC236}">
                <a16:creationId xmlns:a16="http://schemas.microsoft.com/office/drawing/2014/main" id="{38BB4CDF-A732-7F43-8C3F-7B3CFAA8CB9F}"/>
              </a:ext>
            </a:extLst>
          </p:cNvPr>
          <p:cNvSpPr/>
          <p:nvPr/>
        </p:nvSpPr>
        <p:spPr>
          <a:xfrm>
            <a:off x="8314134"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11" name="Picture 10">
            <a:extLst>
              <a:ext uri="{FF2B5EF4-FFF2-40B4-BE49-F238E27FC236}">
                <a16:creationId xmlns:a16="http://schemas.microsoft.com/office/drawing/2014/main" id="{C3EDCB38-1B80-6249-BC19-C7DA9CA7E37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415186" y="360113"/>
            <a:ext cx="312245" cy="394564"/>
          </a:xfrm>
          <a:prstGeom prst="rect">
            <a:avLst/>
          </a:prstGeom>
        </p:spPr>
      </p:pic>
    </p:spTree>
    <p:extLst>
      <p:ext uri="{BB962C8B-B14F-4D97-AF65-F5344CB8AC3E}">
        <p14:creationId xmlns:p14="http://schemas.microsoft.com/office/powerpoint/2010/main" val="19319082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72801" y="907257"/>
            <a:ext cx="2550798" cy="1085850"/>
          </a:xfrm>
          <a:prstGeom prst="rect">
            <a:avLst/>
          </a:prstGeom>
        </p:spPr>
        <p:txBody>
          <a:bodyPr anchor="b"/>
          <a:lstStyle>
            <a:lvl1pPr algn="l">
              <a:defRPr sz="1800" b="0"/>
            </a:lvl1pPr>
          </a:lstStyle>
          <a:p>
            <a:r>
              <a:rPr lang="en-US"/>
              <a:t>Click to edit Master title style</a:t>
            </a:r>
            <a:endParaRPr lang="en-US" dirty="0"/>
          </a:p>
        </p:txBody>
      </p:sp>
      <p:sp>
        <p:nvSpPr>
          <p:cNvPr id="4" name="Text Placeholder 3"/>
          <p:cNvSpPr>
            <a:spLocks noGrp="1"/>
          </p:cNvSpPr>
          <p:nvPr>
            <p:ph type="body" sz="half" idx="2"/>
          </p:nvPr>
        </p:nvSpPr>
        <p:spPr>
          <a:xfrm>
            <a:off x="572802" y="2168367"/>
            <a:ext cx="2550798" cy="2171699"/>
          </a:xfrm>
        </p:spPr>
        <p:txBody>
          <a:bodyPr/>
          <a:lstStyle>
            <a:lvl1pPr marL="0" indent="0">
              <a:buNone/>
              <a:defRPr sz="1100"/>
            </a:lvl1pPr>
            <a:lvl2pPr marL="342832" indent="0">
              <a:buNone/>
              <a:defRPr sz="900"/>
            </a:lvl2pPr>
            <a:lvl3pPr marL="685663" indent="0">
              <a:buNone/>
              <a:defRPr sz="800"/>
            </a:lvl3pPr>
            <a:lvl4pPr marL="1028495" indent="0">
              <a:buNone/>
              <a:defRPr sz="700"/>
            </a:lvl4pPr>
            <a:lvl5pPr marL="1371326" indent="0">
              <a:buNone/>
              <a:defRPr sz="700"/>
            </a:lvl5pPr>
            <a:lvl6pPr marL="1714158" indent="0">
              <a:buNone/>
              <a:defRPr sz="700"/>
            </a:lvl6pPr>
            <a:lvl7pPr marL="2056990" indent="0">
              <a:buNone/>
              <a:defRPr sz="700"/>
            </a:lvl7pPr>
            <a:lvl8pPr marL="2399821" indent="0">
              <a:buNone/>
              <a:defRPr sz="700"/>
            </a:lvl8pPr>
            <a:lvl9pPr marL="2742653" indent="0">
              <a:buNone/>
              <a:defRPr sz="700"/>
            </a:lvl9pPr>
          </a:lstStyle>
          <a:p>
            <a:pPr lvl="0"/>
            <a:r>
              <a:rPr lang="en-US"/>
              <a:t>Click to edit Master text styles</a:t>
            </a:r>
          </a:p>
        </p:txBody>
      </p:sp>
      <p:cxnSp>
        <p:nvCxnSpPr>
          <p:cNvPr id="8" name="Straight Connector 7">
            <a:extLst>
              <a:ext uri="{FF2B5EF4-FFF2-40B4-BE49-F238E27FC236}">
                <a16:creationId xmlns:a16="http://schemas.microsoft.com/office/drawing/2014/main" id="{17CBE4C0-C38D-A94F-B0EA-B36306C08151}"/>
              </a:ext>
            </a:extLst>
          </p:cNvPr>
          <p:cNvCxnSpPr>
            <a:cxnSpLocks/>
          </p:cNvCxnSpPr>
          <p:nvPr/>
        </p:nvCxnSpPr>
        <p:spPr>
          <a:xfrm>
            <a:off x="3328988" y="815626"/>
            <a:ext cx="0" cy="3631597"/>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3" name="Picture Placeholder 2">
            <a:extLst>
              <a:ext uri="{FF2B5EF4-FFF2-40B4-BE49-F238E27FC236}">
                <a16:creationId xmlns:a16="http://schemas.microsoft.com/office/drawing/2014/main" id="{C9C3E5EE-E7CA-F846-9999-2A39DDEC2215}"/>
              </a:ext>
            </a:extLst>
          </p:cNvPr>
          <p:cNvSpPr>
            <a:spLocks noGrp="1" noChangeAspect="1"/>
          </p:cNvSpPr>
          <p:nvPr>
            <p:ph type="pic" idx="1"/>
          </p:nvPr>
        </p:nvSpPr>
        <p:spPr>
          <a:xfrm>
            <a:off x="3534376" y="907257"/>
            <a:ext cx="4573780" cy="3432810"/>
          </a:xfrm>
          <a:prstGeom prst="roundRect">
            <a:avLst>
              <a:gd name="adj" fmla="val 1858"/>
            </a:avLst>
          </a:prstGeom>
          <a:solidFill>
            <a:schemeClr val="tx2">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832" indent="0">
              <a:buNone/>
              <a:defRPr sz="1200"/>
            </a:lvl2pPr>
            <a:lvl3pPr marL="685663" indent="0">
              <a:buNone/>
              <a:defRPr sz="1200"/>
            </a:lvl3pPr>
            <a:lvl4pPr marL="1028495" indent="0">
              <a:buNone/>
              <a:defRPr sz="1200"/>
            </a:lvl4pPr>
            <a:lvl5pPr marL="1371326" indent="0">
              <a:buNone/>
              <a:defRPr sz="1200"/>
            </a:lvl5pPr>
            <a:lvl6pPr marL="1714158" indent="0">
              <a:buNone/>
              <a:defRPr sz="1200"/>
            </a:lvl6pPr>
            <a:lvl7pPr marL="2056990" indent="0">
              <a:buNone/>
              <a:defRPr sz="1200"/>
            </a:lvl7pPr>
            <a:lvl8pPr marL="2399821" indent="0">
              <a:buNone/>
              <a:defRPr sz="1200"/>
            </a:lvl8pPr>
            <a:lvl9pPr marL="2742653" indent="0">
              <a:buNone/>
              <a:defRPr sz="1200"/>
            </a:lvl9pPr>
          </a:lstStyle>
          <a:p>
            <a:r>
              <a:rPr lang="en-US"/>
              <a:t>Drag picture to placeholder or click icon to add</a:t>
            </a:r>
            <a:endParaRPr lang="en-US" dirty="0"/>
          </a:p>
        </p:txBody>
      </p:sp>
    </p:spTree>
    <p:extLst>
      <p:ext uri="{BB962C8B-B14F-4D97-AF65-F5344CB8AC3E}">
        <p14:creationId xmlns:p14="http://schemas.microsoft.com/office/powerpoint/2010/main" val="6804704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4755" y="3657591"/>
            <a:ext cx="7177646" cy="425053"/>
          </a:xfrm>
          <a:prstGeom prst="rect">
            <a:avLst/>
          </a:prstGeom>
        </p:spPr>
        <p:txBody>
          <a:bodyPr anchor="t" anchorCtr="0">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94753" y="571500"/>
            <a:ext cx="7177646" cy="2730499"/>
          </a:xfrm>
          <a:prstGeom prst="roundRect">
            <a:avLst>
              <a:gd name="adj" fmla="val 1858"/>
            </a:avLst>
          </a:prstGeom>
          <a:solidFill>
            <a:schemeClr val="tx2">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832" indent="0">
              <a:buNone/>
              <a:defRPr sz="1200"/>
            </a:lvl2pPr>
            <a:lvl3pPr marL="685663" indent="0">
              <a:buNone/>
              <a:defRPr sz="1200"/>
            </a:lvl3pPr>
            <a:lvl4pPr marL="1028495" indent="0">
              <a:buNone/>
              <a:defRPr sz="1200"/>
            </a:lvl4pPr>
            <a:lvl5pPr marL="1371326" indent="0">
              <a:buNone/>
              <a:defRPr sz="1200"/>
            </a:lvl5pPr>
            <a:lvl6pPr marL="1714158" indent="0">
              <a:buNone/>
              <a:defRPr sz="1200"/>
            </a:lvl6pPr>
            <a:lvl7pPr marL="2056990" indent="0">
              <a:buNone/>
              <a:defRPr sz="1200"/>
            </a:lvl7pPr>
            <a:lvl8pPr marL="2399821" indent="0">
              <a:buNone/>
              <a:defRPr sz="1200"/>
            </a:lvl8pPr>
            <a:lvl9pPr marL="2742653" indent="0">
              <a:buNone/>
              <a:defRPr sz="12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594754" y="4082644"/>
            <a:ext cx="7177645" cy="370284"/>
          </a:xfrm>
        </p:spPr>
        <p:txBody>
          <a:bodyPr>
            <a:normAutofit/>
          </a:bodyPr>
          <a:lstStyle>
            <a:lvl1pPr marL="0" indent="0">
              <a:buNone/>
              <a:defRPr sz="900"/>
            </a:lvl1pPr>
            <a:lvl2pPr marL="342832" indent="0">
              <a:buNone/>
              <a:defRPr sz="900"/>
            </a:lvl2pPr>
            <a:lvl3pPr marL="685663" indent="0">
              <a:buNone/>
              <a:defRPr sz="800"/>
            </a:lvl3pPr>
            <a:lvl4pPr marL="1028495" indent="0">
              <a:buNone/>
              <a:defRPr sz="700"/>
            </a:lvl4pPr>
            <a:lvl5pPr marL="1371326" indent="0">
              <a:buNone/>
              <a:defRPr sz="700"/>
            </a:lvl5pPr>
            <a:lvl6pPr marL="1714158" indent="0">
              <a:buNone/>
              <a:defRPr sz="700"/>
            </a:lvl6pPr>
            <a:lvl7pPr marL="2056990" indent="0">
              <a:buNone/>
              <a:defRPr sz="700"/>
            </a:lvl7pPr>
            <a:lvl8pPr marL="2399821" indent="0">
              <a:buNone/>
              <a:defRPr sz="700"/>
            </a:lvl8pPr>
            <a:lvl9pPr marL="2742653" indent="0">
              <a:buNone/>
              <a:defRPr sz="700"/>
            </a:lvl9pPr>
          </a:lstStyle>
          <a:p>
            <a:pPr lvl="0"/>
            <a:r>
              <a:rPr lang="en-US"/>
              <a:t>Click to edit Master text styles</a:t>
            </a:r>
          </a:p>
        </p:txBody>
      </p:sp>
      <p:cxnSp>
        <p:nvCxnSpPr>
          <p:cNvPr id="8" name="Straight Connector 7">
            <a:extLst>
              <a:ext uri="{FF2B5EF4-FFF2-40B4-BE49-F238E27FC236}">
                <a16:creationId xmlns:a16="http://schemas.microsoft.com/office/drawing/2014/main" id="{F346D643-3D40-A544-BA11-C5702B803186}"/>
              </a:ext>
            </a:extLst>
          </p:cNvPr>
          <p:cNvCxnSpPr>
            <a:cxnSpLocks/>
          </p:cNvCxnSpPr>
          <p:nvPr/>
        </p:nvCxnSpPr>
        <p:spPr>
          <a:xfrm>
            <a:off x="594754" y="3612156"/>
            <a:ext cx="7177646" cy="0"/>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7986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4.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1" cstate="screen">
            <a:duotone>
              <a:schemeClr val="bg2">
                <a:shade val="69000"/>
                <a:hueMod val="108000"/>
                <a:satMod val="164000"/>
                <a:lumMod val="74000"/>
              </a:schemeClr>
              <a:schemeClr val="bg2">
                <a:tint val="96000"/>
                <a:hueMod val="88000"/>
                <a:satMod val="140000"/>
                <a:lumMod val="132000"/>
              </a:schemeClr>
            </a:duotone>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2" cstate="screen">
            <a:extLst>
              <a:ext uri="{28A0092B-C50C-407E-A947-70E740481C1C}">
                <a14:useLocalDpi xmlns:a14="http://schemas.microsoft.com/office/drawing/2010/main"/>
              </a:ext>
            </a:extLst>
          </a:blip>
          <a:srcRect b="23320"/>
          <a:stretch/>
        </p:blipFill>
        <p:spPr>
          <a:xfrm>
            <a:off x="6454408" y="4572000"/>
            <a:ext cx="745301" cy="571500"/>
          </a:xfrm>
          <a:prstGeom prst="rect">
            <a:avLst/>
          </a:prstGeom>
        </p:spPr>
      </p:pic>
      <p:sp>
        <p:nvSpPr>
          <p:cNvPr id="14" name="Rectangle 13"/>
          <p:cNvSpPr/>
          <p:nvPr/>
        </p:nvSpPr>
        <p:spPr>
          <a:xfrm>
            <a:off x="8314134"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583" y="339539"/>
            <a:ext cx="7053543" cy="1050398"/>
          </a:xfrm>
          <a:prstGeom prst="rect">
            <a:avLst/>
          </a:prstGeom>
        </p:spPr>
        <p:txBody>
          <a:bodyPr vert="horz" lIns="68566" tIns="34283" rIns="68566" bIns="34283"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827485" y="1539689"/>
            <a:ext cx="6709906" cy="3146611"/>
          </a:xfrm>
          <a:prstGeom prst="rect">
            <a:avLst/>
          </a:prstGeom>
        </p:spPr>
        <p:txBody>
          <a:bodyPr vert="horz" lIns="68566" tIns="34283" rIns="68566" bIns="34283"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5400000">
            <a:off x="8158012" y="1343027"/>
            <a:ext cx="742949" cy="228599"/>
          </a:xfrm>
          <a:prstGeom prst="rect">
            <a:avLst/>
          </a:prstGeom>
        </p:spPr>
        <p:txBody>
          <a:bodyPr vert="horz" lIns="68566" tIns="34283" rIns="68566" bIns="34283" rtlCol="0" anchor="t"/>
          <a:lstStyle>
            <a:lvl1pPr algn="l">
              <a:defRPr sz="800" b="0" i="0">
                <a:solidFill>
                  <a:schemeClr val="tx1">
                    <a:tint val="75000"/>
                    <a:alpha val="60000"/>
                  </a:schemeClr>
                </a:solidFill>
              </a:defRPr>
            </a:lvl1pPr>
          </a:lstStyle>
          <a:p>
            <a:fld id="{A824A290-64B4-3746-B7EA-BFD8EB84C6A9}" type="datetimeFigureOut">
              <a:rPr lang="en-US" smtClean="0"/>
              <a:t>3/18/21</a:t>
            </a:fld>
            <a:endParaRPr lang="en-US"/>
          </a:p>
        </p:txBody>
      </p:sp>
      <p:sp>
        <p:nvSpPr>
          <p:cNvPr id="5" name="Footer Placeholder 4"/>
          <p:cNvSpPr>
            <a:spLocks noGrp="1"/>
          </p:cNvSpPr>
          <p:nvPr>
            <p:ph type="ftr" sz="quarter" idx="3"/>
          </p:nvPr>
        </p:nvSpPr>
        <p:spPr>
          <a:xfrm rot="5400000">
            <a:off x="7254962" y="2418973"/>
            <a:ext cx="2894846" cy="228601"/>
          </a:xfrm>
          <a:prstGeom prst="rect">
            <a:avLst/>
          </a:prstGeom>
        </p:spPr>
        <p:txBody>
          <a:bodyPr vert="horz" lIns="68566" tIns="34283" rIns="68566" bIns="34283" rtlCol="0" anchor="b"/>
          <a:lstStyle>
            <a:lvl1pPr algn="l">
              <a:defRPr sz="800" b="0" i="0">
                <a:solidFill>
                  <a:schemeClr val="tx1">
                    <a:tint val="75000"/>
                    <a:alpha val="60000"/>
                  </a:schemeClr>
                </a:solidFill>
              </a:defRPr>
            </a:lvl1pPr>
          </a:lstStyle>
          <a:p>
            <a:endParaRPr lang="en-US"/>
          </a:p>
        </p:txBody>
      </p:sp>
      <p:pic>
        <p:nvPicPr>
          <p:cNvPr id="11" name="Picture 10">
            <a:extLst>
              <a:ext uri="{FF2B5EF4-FFF2-40B4-BE49-F238E27FC236}">
                <a16:creationId xmlns:a16="http://schemas.microsoft.com/office/drawing/2014/main" id="{D1CDFD8E-6C82-8E46-86AB-E16F19DFEDD7}"/>
              </a:ext>
            </a:extLst>
          </p:cNvPr>
          <p:cNvPicPr>
            <a:picLocks noChangeAspect="1"/>
          </p:cNvPicPr>
          <p:nvPr/>
        </p:nvPicPr>
        <p:blipFill>
          <a:blip r:embed="rId23" cstate="screen">
            <a:extLst>
              <a:ext uri="{28A0092B-C50C-407E-A947-70E740481C1C}">
                <a14:useLocalDpi xmlns:a14="http://schemas.microsoft.com/office/drawing/2010/main"/>
              </a:ext>
            </a:extLst>
          </a:blip>
          <a:stretch>
            <a:fillRect/>
          </a:stretch>
        </p:blipFill>
        <p:spPr>
          <a:xfrm>
            <a:off x="8415186" y="360113"/>
            <a:ext cx="312245" cy="394564"/>
          </a:xfrm>
          <a:prstGeom prst="rect">
            <a:avLst/>
          </a:prstGeom>
        </p:spPr>
      </p:pic>
    </p:spTree>
    <p:extLst>
      <p:ext uri="{BB962C8B-B14F-4D97-AF65-F5344CB8AC3E}">
        <p14:creationId xmlns:p14="http://schemas.microsoft.com/office/powerpoint/2010/main" val="2247279685"/>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Lst>
  <p:txStyles>
    <p:titleStyle>
      <a:lvl1pPr algn="l" defTabSz="342832" rtl="0" eaLnBrk="1" latinLnBrk="0" hangingPunct="1">
        <a:spcBef>
          <a:spcPct val="0"/>
        </a:spcBef>
        <a:buNone/>
        <a:defRPr sz="31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23" indent="-257123" algn="l" defTabSz="342832" rtl="0" eaLnBrk="1" latinLnBrk="0" hangingPunct="1">
        <a:spcBef>
          <a:spcPts val="750"/>
        </a:spcBef>
        <a:spcAft>
          <a:spcPts val="0"/>
        </a:spcAft>
        <a:buClr>
          <a:schemeClr val="bg2">
            <a:lumMod val="40000"/>
            <a:lumOff val="60000"/>
          </a:schemeClr>
        </a:buClr>
        <a:buSzPct val="80000"/>
        <a:buFont typeface="Wingdings 3" charset="2"/>
        <a:buChar char=""/>
        <a:defRPr sz="1500" b="0" i="0" kern="1200">
          <a:solidFill>
            <a:schemeClr val="tx1"/>
          </a:solidFill>
          <a:latin typeface="+mj-lt"/>
          <a:ea typeface="+mj-ea"/>
          <a:cs typeface="+mj-cs"/>
        </a:defRPr>
      </a:lvl1pPr>
      <a:lvl2pPr marL="557101" indent="-214270" algn="l" defTabSz="342832" rtl="0" eaLnBrk="1" latinLnBrk="0" hangingPunct="1">
        <a:spcBef>
          <a:spcPts val="75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2pPr>
      <a:lvl3pPr marL="857079" indent="-171416" algn="l" defTabSz="342832" rtl="0" eaLnBrk="1" latinLnBrk="0" hangingPunct="1">
        <a:spcBef>
          <a:spcPts val="750"/>
        </a:spcBef>
        <a:spcAft>
          <a:spcPts val="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3pPr>
      <a:lvl4pPr marL="1199911" indent="-171416" algn="l" defTabSz="342832" rtl="0" eaLnBrk="1" latinLnBrk="0" hangingPunct="1">
        <a:spcBef>
          <a:spcPts val="750"/>
        </a:spcBef>
        <a:spcAft>
          <a:spcPts val="0"/>
        </a:spcAft>
        <a:buClr>
          <a:schemeClr val="bg2">
            <a:lumMod val="40000"/>
            <a:lumOff val="60000"/>
          </a:schemeClr>
        </a:buClr>
        <a:buSzPct val="80000"/>
        <a:buFont typeface="Wingdings 3" charset="2"/>
        <a:buChar char=""/>
        <a:defRPr sz="1100" b="0" i="0" kern="1200">
          <a:solidFill>
            <a:schemeClr val="tx1"/>
          </a:solidFill>
          <a:latin typeface="+mj-lt"/>
          <a:ea typeface="+mj-ea"/>
          <a:cs typeface="+mj-cs"/>
        </a:defRPr>
      </a:lvl4pPr>
      <a:lvl5pPr marL="1542742" indent="-171416" algn="l" defTabSz="342832" rtl="0" eaLnBrk="1" latinLnBrk="0" hangingPunct="1">
        <a:spcBef>
          <a:spcPts val="750"/>
        </a:spcBef>
        <a:spcAft>
          <a:spcPts val="0"/>
        </a:spcAft>
        <a:buClr>
          <a:schemeClr val="bg2">
            <a:lumMod val="40000"/>
            <a:lumOff val="60000"/>
          </a:schemeClr>
        </a:buClr>
        <a:buSzPct val="80000"/>
        <a:buFont typeface="Wingdings 3" charset="2"/>
        <a:buChar char=""/>
        <a:defRPr sz="1100" b="0" i="0" kern="1200">
          <a:solidFill>
            <a:schemeClr val="tx1"/>
          </a:solidFill>
          <a:latin typeface="+mj-lt"/>
          <a:ea typeface="+mj-ea"/>
          <a:cs typeface="+mj-cs"/>
        </a:defRPr>
      </a:lvl5pPr>
      <a:lvl6pPr marL="1879125" indent="-171416" algn="l" defTabSz="342832" rtl="0" eaLnBrk="1" latinLnBrk="0" hangingPunct="1">
        <a:spcBef>
          <a:spcPts val="750"/>
        </a:spcBef>
        <a:spcAft>
          <a:spcPts val="0"/>
        </a:spcAft>
        <a:buClr>
          <a:schemeClr val="bg2">
            <a:lumMod val="40000"/>
            <a:lumOff val="60000"/>
          </a:schemeClr>
        </a:buClr>
        <a:buSzPct val="80000"/>
        <a:buFont typeface="Wingdings 3" charset="2"/>
        <a:buChar char=""/>
        <a:defRPr sz="1100" b="0" i="0" kern="1200">
          <a:solidFill>
            <a:schemeClr val="tx1"/>
          </a:solidFill>
          <a:latin typeface="+mj-lt"/>
          <a:ea typeface="+mj-ea"/>
          <a:cs typeface="+mj-cs"/>
        </a:defRPr>
      </a:lvl6pPr>
      <a:lvl7pPr marL="2228405" indent="-171416" algn="l" defTabSz="342832" rtl="0" eaLnBrk="1" latinLnBrk="0" hangingPunct="1">
        <a:spcBef>
          <a:spcPts val="750"/>
        </a:spcBef>
        <a:spcAft>
          <a:spcPts val="0"/>
        </a:spcAft>
        <a:buClr>
          <a:schemeClr val="bg2">
            <a:lumMod val="40000"/>
            <a:lumOff val="60000"/>
          </a:schemeClr>
        </a:buClr>
        <a:buSzPct val="80000"/>
        <a:buFont typeface="Wingdings 3" charset="2"/>
        <a:buChar char=""/>
        <a:defRPr sz="1100" b="0" i="0" kern="1200">
          <a:solidFill>
            <a:schemeClr val="tx1"/>
          </a:solidFill>
          <a:latin typeface="+mj-lt"/>
          <a:ea typeface="+mj-ea"/>
          <a:cs typeface="+mj-cs"/>
        </a:defRPr>
      </a:lvl7pPr>
      <a:lvl8pPr marL="2571237" indent="-171416" algn="l" defTabSz="342832" rtl="0" eaLnBrk="1" latinLnBrk="0" hangingPunct="1">
        <a:spcBef>
          <a:spcPts val="750"/>
        </a:spcBef>
        <a:spcAft>
          <a:spcPts val="0"/>
        </a:spcAft>
        <a:buClr>
          <a:schemeClr val="bg2">
            <a:lumMod val="40000"/>
            <a:lumOff val="60000"/>
          </a:schemeClr>
        </a:buClr>
        <a:buSzPct val="80000"/>
        <a:buFont typeface="Wingdings 3" charset="2"/>
        <a:buChar char=""/>
        <a:defRPr sz="1100" b="0" i="0" kern="1200">
          <a:solidFill>
            <a:schemeClr val="tx1"/>
          </a:solidFill>
          <a:latin typeface="+mj-lt"/>
          <a:ea typeface="+mj-ea"/>
          <a:cs typeface="+mj-cs"/>
        </a:defRPr>
      </a:lvl8pPr>
      <a:lvl9pPr marL="2914069" indent="-171416" algn="l" defTabSz="342832" rtl="0" eaLnBrk="1" latinLnBrk="0" hangingPunct="1">
        <a:spcBef>
          <a:spcPts val="750"/>
        </a:spcBef>
        <a:spcAft>
          <a:spcPts val="0"/>
        </a:spcAft>
        <a:buClr>
          <a:schemeClr val="bg2">
            <a:lumMod val="40000"/>
            <a:lumOff val="60000"/>
          </a:schemeClr>
        </a:buClr>
        <a:buSzPct val="80000"/>
        <a:buFont typeface="Wingdings 3" charset="2"/>
        <a:buChar char=""/>
        <a:defRPr sz="1100" b="0" i="0" kern="1200">
          <a:solidFill>
            <a:schemeClr val="tx1"/>
          </a:solidFill>
          <a:latin typeface="+mj-lt"/>
          <a:ea typeface="+mj-ea"/>
          <a:cs typeface="+mj-cs"/>
        </a:defRPr>
      </a:lvl9pPr>
    </p:bodyStyle>
    <p:otherStyle>
      <a:defPPr>
        <a:defRPr lang="en-US"/>
      </a:defPPr>
      <a:lvl1pPr marL="0" algn="l" defTabSz="342832" rtl="0" eaLnBrk="1" latinLnBrk="0" hangingPunct="1">
        <a:defRPr sz="1400" kern="1200">
          <a:solidFill>
            <a:schemeClr val="tx1"/>
          </a:solidFill>
          <a:latin typeface="+mn-lt"/>
          <a:ea typeface="+mn-ea"/>
          <a:cs typeface="+mn-cs"/>
        </a:defRPr>
      </a:lvl1pPr>
      <a:lvl2pPr marL="342832" algn="l" defTabSz="342832" rtl="0" eaLnBrk="1" latinLnBrk="0" hangingPunct="1">
        <a:defRPr sz="1400" kern="1200">
          <a:solidFill>
            <a:schemeClr val="tx1"/>
          </a:solidFill>
          <a:latin typeface="+mn-lt"/>
          <a:ea typeface="+mn-ea"/>
          <a:cs typeface="+mn-cs"/>
        </a:defRPr>
      </a:lvl2pPr>
      <a:lvl3pPr marL="685663" algn="l" defTabSz="342832" rtl="0" eaLnBrk="1" latinLnBrk="0" hangingPunct="1">
        <a:defRPr sz="1400" kern="1200">
          <a:solidFill>
            <a:schemeClr val="tx1"/>
          </a:solidFill>
          <a:latin typeface="+mn-lt"/>
          <a:ea typeface="+mn-ea"/>
          <a:cs typeface="+mn-cs"/>
        </a:defRPr>
      </a:lvl3pPr>
      <a:lvl4pPr marL="1028495" algn="l" defTabSz="342832" rtl="0" eaLnBrk="1" latinLnBrk="0" hangingPunct="1">
        <a:defRPr sz="1400" kern="1200">
          <a:solidFill>
            <a:schemeClr val="tx1"/>
          </a:solidFill>
          <a:latin typeface="+mn-lt"/>
          <a:ea typeface="+mn-ea"/>
          <a:cs typeface="+mn-cs"/>
        </a:defRPr>
      </a:lvl4pPr>
      <a:lvl5pPr marL="1371326" algn="l" defTabSz="342832" rtl="0" eaLnBrk="1" latinLnBrk="0" hangingPunct="1">
        <a:defRPr sz="1400" kern="1200">
          <a:solidFill>
            <a:schemeClr val="tx1"/>
          </a:solidFill>
          <a:latin typeface="+mn-lt"/>
          <a:ea typeface="+mn-ea"/>
          <a:cs typeface="+mn-cs"/>
        </a:defRPr>
      </a:lvl5pPr>
      <a:lvl6pPr marL="1714158" algn="l" defTabSz="342832" rtl="0" eaLnBrk="1" latinLnBrk="0" hangingPunct="1">
        <a:defRPr sz="1400" kern="1200">
          <a:solidFill>
            <a:schemeClr val="tx1"/>
          </a:solidFill>
          <a:latin typeface="+mn-lt"/>
          <a:ea typeface="+mn-ea"/>
          <a:cs typeface="+mn-cs"/>
        </a:defRPr>
      </a:lvl6pPr>
      <a:lvl7pPr marL="2056990" algn="l" defTabSz="342832" rtl="0" eaLnBrk="1" latinLnBrk="0" hangingPunct="1">
        <a:defRPr sz="1400" kern="1200">
          <a:solidFill>
            <a:schemeClr val="tx1"/>
          </a:solidFill>
          <a:latin typeface="+mn-lt"/>
          <a:ea typeface="+mn-ea"/>
          <a:cs typeface="+mn-cs"/>
        </a:defRPr>
      </a:lvl7pPr>
      <a:lvl8pPr marL="2399821" algn="l" defTabSz="342832" rtl="0" eaLnBrk="1" latinLnBrk="0" hangingPunct="1">
        <a:defRPr sz="1400" kern="1200">
          <a:solidFill>
            <a:schemeClr val="tx1"/>
          </a:solidFill>
          <a:latin typeface="+mn-lt"/>
          <a:ea typeface="+mn-ea"/>
          <a:cs typeface="+mn-cs"/>
        </a:defRPr>
      </a:lvl8pPr>
      <a:lvl9pPr marL="2742653" algn="l" defTabSz="342832"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image" Target="../media/image19.tif"/><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8" Type="http://schemas.openxmlformats.org/officeDocument/2006/relationships/image" Target="../media/image15.tif"/><Relationship Id="rId3" Type="http://schemas.openxmlformats.org/officeDocument/2006/relationships/image" Target="../media/image10.tif"/><Relationship Id="rId7" Type="http://schemas.openxmlformats.org/officeDocument/2006/relationships/image" Target="../media/image14.tif"/><Relationship Id="rId2" Type="http://schemas.openxmlformats.org/officeDocument/2006/relationships/image" Target="../media/image9.tif"/><Relationship Id="rId1" Type="http://schemas.openxmlformats.org/officeDocument/2006/relationships/slideLayout" Target="../slideLayouts/slideLayout16.xml"/><Relationship Id="rId6" Type="http://schemas.openxmlformats.org/officeDocument/2006/relationships/image" Target="../media/image13.tif"/><Relationship Id="rId5" Type="http://schemas.openxmlformats.org/officeDocument/2006/relationships/image" Target="../media/image12.tif"/><Relationship Id="rId4" Type="http://schemas.openxmlformats.org/officeDocument/2006/relationships/image" Target="../media/image11.tif"/><Relationship Id="rId9" Type="http://schemas.openxmlformats.org/officeDocument/2006/relationships/image" Target="../media/image16.t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What is a Recommendation Engine?"/>
          <p:cNvSpPr txBox="1">
            <a:spLocks noGrp="1"/>
          </p:cNvSpPr>
          <p:nvPr>
            <p:ph type="title"/>
          </p:nvPr>
        </p:nvSpPr>
        <p:spPr>
          <a:xfrm>
            <a:off x="683028" y="1510447"/>
            <a:ext cx="7777945" cy="1741289"/>
          </a:xfrm>
          <a:prstGeom prst="rect">
            <a:avLst/>
          </a:prstGeom>
        </p:spPr>
        <p:txBody>
          <a:bodyPr/>
          <a:lstStyle>
            <a:lvl1pPr defTabSz="514095">
              <a:defRPr sz="7040"/>
            </a:lvl1pPr>
          </a:lstStyle>
          <a:p>
            <a:r>
              <a:rPr sz="5400" dirty="0"/>
              <a:t>What is a Recommendation Engine?</a:t>
            </a:r>
          </a:p>
        </p:txBody>
      </p:sp>
      <p:sp>
        <p:nvSpPr>
          <p:cNvPr id="2" name="Text Placeholder 1"/>
          <p:cNvSpPr>
            <a:spLocks noGrp="1"/>
          </p:cNvSpPr>
          <p:nvPr>
            <p:ph type="body" sz="quarter" idx="1"/>
          </p:nvPr>
        </p:nvSpPr>
        <p:spPr/>
        <p:txBody>
          <a:bodyPr/>
          <a:lstStyle/>
          <a:p>
            <a:endParaRPr lang="en-US"/>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8" name="Image" descr="Image"/>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02469" y="672124"/>
            <a:ext cx="7341533" cy="39599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59" name="I like this book"/>
          <p:cNvSpPr txBox="1"/>
          <p:nvPr/>
        </p:nvSpPr>
        <p:spPr>
          <a:xfrm>
            <a:off x="5682071" y="2040159"/>
            <a:ext cx="1399358" cy="295229"/>
          </a:xfrm>
          <a:prstGeom prst="rect">
            <a:avLst/>
          </a:prstGeom>
          <a:ln w="12700">
            <a:miter lim="400000"/>
          </a:ln>
          <a:extLst>
            <a:ext uri="{C572A759-6A51-4108-AA02-DFA0A04FC94B}">
              <ma14:wrappingTextBoxFlag xmlns="" xmlns:ma14="http://schemas.microsoft.com/office/mac/drawingml/2011/main" val="1"/>
            </a:ext>
          </a:extLst>
        </p:spPr>
        <p:txBody>
          <a:bodyPr wrap="none" lIns="31887" tIns="31887" rIns="31887" bIns="31887" anchor="ctr">
            <a:spAutoFit/>
          </a:bodyPr>
          <a:lstStyle/>
          <a:p>
            <a:r>
              <a:t>I like this book</a:t>
            </a:r>
          </a:p>
        </p:txBody>
      </p:sp>
      <p:sp>
        <p:nvSpPr>
          <p:cNvPr id="160" name="Line"/>
          <p:cNvSpPr/>
          <p:nvPr/>
        </p:nvSpPr>
        <p:spPr>
          <a:xfrm>
            <a:off x="6502755" y="2309572"/>
            <a:ext cx="866192" cy="649643"/>
          </a:xfrm>
          <a:prstGeom prst="line">
            <a:avLst/>
          </a:prstGeom>
          <a:ln w="25400">
            <a:solidFill>
              <a:srgbClr val="000000"/>
            </a:solidFill>
            <a:miter lim="400000"/>
            <a:tailEnd type="triangle"/>
          </a:ln>
        </p:spPr>
        <p:txBody>
          <a:bodyPr lIns="31887" tIns="31887" rIns="31887" bIns="31887" anchor="ctr"/>
          <a:lstStyle/>
          <a:p>
            <a:pPr>
              <a:defRPr sz="2200" b="0">
                <a:solidFill>
                  <a:srgbClr val="FFFFFF"/>
                </a:solidFill>
                <a:latin typeface="+mn-lt"/>
                <a:ea typeface="+mn-ea"/>
                <a:cs typeface="+mn-cs"/>
                <a:sym typeface="Helvetica Neue Medium"/>
              </a:defRPr>
            </a:pPr>
            <a:endParaRP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2" name="Image" descr="Image"/>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02469" y="672124"/>
            <a:ext cx="7341533" cy="39599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63" name="Line"/>
          <p:cNvSpPr/>
          <p:nvPr/>
        </p:nvSpPr>
        <p:spPr>
          <a:xfrm flipV="1">
            <a:off x="6917567" y="3434720"/>
            <a:ext cx="573418" cy="159437"/>
          </a:xfrm>
          <a:prstGeom prst="line">
            <a:avLst/>
          </a:prstGeom>
          <a:ln w="25400">
            <a:solidFill>
              <a:schemeClr val="accent5">
                <a:hueOff val="-82419"/>
                <a:satOff val="-9513"/>
                <a:lumOff val="-16343"/>
              </a:schemeClr>
            </a:solidFill>
            <a:miter lim="400000"/>
            <a:tailEnd type="triangle"/>
          </a:ln>
        </p:spPr>
        <p:txBody>
          <a:bodyPr lIns="31887" tIns="31887" rIns="31887" bIns="31887" anchor="ctr"/>
          <a:lstStyle/>
          <a:p>
            <a:pPr>
              <a:defRPr sz="2200" b="0">
                <a:solidFill>
                  <a:srgbClr val="FFFFFF"/>
                </a:solidFill>
                <a:latin typeface="+mn-lt"/>
                <a:ea typeface="+mn-ea"/>
                <a:cs typeface="+mn-cs"/>
                <a:sym typeface="Helvetica Neue Medium"/>
              </a:defRPr>
            </a:pPr>
            <a:endParaRPr/>
          </a:p>
        </p:txBody>
      </p:sp>
      <p:sp>
        <p:nvSpPr>
          <p:cNvPr id="164" name="I like this book"/>
          <p:cNvSpPr txBox="1"/>
          <p:nvPr/>
        </p:nvSpPr>
        <p:spPr>
          <a:xfrm>
            <a:off x="5682071" y="2040159"/>
            <a:ext cx="1399358" cy="295229"/>
          </a:xfrm>
          <a:prstGeom prst="rect">
            <a:avLst/>
          </a:prstGeom>
          <a:ln w="12700">
            <a:miter lim="400000"/>
          </a:ln>
          <a:extLst>
            <a:ext uri="{C572A759-6A51-4108-AA02-DFA0A04FC94B}">
              <ma14:wrappingTextBoxFlag xmlns="" xmlns:ma14="http://schemas.microsoft.com/office/mac/drawingml/2011/main" val="1"/>
            </a:ext>
          </a:extLst>
        </p:spPr>
        <p:txBody>
          <a:bodyPr wrap="none" lIns="31887" tIns="31887" rIns="31887" bIns="31887" anchor="ctr">
            <a:spAutoFit/>
          </a:bodyPr>
          <a:lstStyle/>
          <a:p>
            <a:r>
              <a:t>I like this book</a:t>
            </a:r>
          </a:p>
        </p:txBody>
      </p:sp>
      <p:sp>
        <p:nvSpPr>
          <p:cNvPr id="165" name="Line"/>
          <p:cNvSpPr/>
          <p:nvPr/>
        </p:nvSpPr>
        <p:spPr>
          <a:xfrm>
            <a:off x="6502755" y="2309572"/>
            <a:ext cx="866192" cy="649643"/>
          </a:xfrm>
          <a:prstGeom prst="line">
            <a:avLst/>
          </a:prstGeom>
          <a:ln w="25400">
            <a:solidFill>
              <a:srgbClr val="000000"/>
            </a:solidFill>
            <a:miter lim="400000"/>
            <a:tailEnd type="triangle"/>
          </a:ln>
        </p:spPr>
        <p:txBody>
          <a:bodyPr lIns="31887" tIns="31887" rIns="31887" bIns="31887" anchor="ctr"/>
          <a:lstStyle/>
          <a:p>
            <a:pPr>
              <a:defRPr sz="2200" b="0">
                <a:solidFill>
                  <a:srgbClr val="FFFFFF"/>
                </a:solidFill>
                <a:latin typeface="+mn-lt"/>
                <a:ea typeface="+mn-ea"/>
                <a:cs typeface="+mn-cs"/>
                <a:sym typeface="Helvetica Neue Medium"/>
              </a:defRPr>
            </a:pPr>
            <a:endParaRPr/>
          </a:p>
        </p:txBody>
      </p:sp>
      <p:sp>
        <p:nvSpPr>
          <p:cNvPr id="166" name="I’ll probably like this book"/>
          <p:cNvSpPr txBox="1"/>
          <p:nvPr/>
        </p:nvSpPr>
        <p:spPr>
          <a:xfrm>
            <a:off x="5176153" y="3598389"/>
            <a:ext cx="2411193" cy="295229"/>
          </a:xfrm>
          <a:prstGeom prst="rect">
            <a:avLst/>
          </a:prstGeom>
          <a:ln w="12700">
            <a:miter lim="400000"/>
          </a:ln>
          <a:extLst>
            <a:ext uri="{C572A759-6A51-4108-AA02-DFA0A04FC94B}">
              <ma14:wrappingTextBoxFlag xmlns="" xmlns:ma14="http://schemas.microsoft.com/office/mac/drawingml/2011/main" val="1"/>
            </a:ext>
          </a:extLst>
        </p:spPr>
        <p:txBody>
          <a:bodyPr wrap="none" lIns="31887" tIns="31887" rIns="31887" bIns="31887" anchor="ctr">
            <a:spAutoFit/>
          </a:bodyPr>
          <a:lstStyle>
            <a:lvl1pPr>
              <a:defRPr>
                <a:solidFill>
                  <a:schemeClr val="accent5">
                    <a:hueOff val="-82419"/>
                    <a:satOff val="-9513"/>
                    <a:lumOff val="-16343"/>
                  </a:schemeClr>
                </a:solidFill>
              </a:defRPr>
            </a:lvl1pPr>
          </a:lstStyle>
          <a:p>
            <a:r>
              <a:t>I’ll probably like this book</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8" name="Image" descr="Image"/>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02469" y="672124"/>
            <a:ext cx="7341533" cy="39599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69" name="Line"/>
          <p:cNvSpPr/>
          <p:nvPr/>
        </p:nvSpPr>
        <p:spPr>
          <a:xfrm flipV="1">
            <a:off x="6917567" y="3434720"/>
            <a:ext cx="573418" cy="159437"/>
          </a:xfrm>
          <a:prstGeom prst="line">
            <a:avLst/>
          </a:prstGeom>
          <a:ln w="25400">
            <a:solidFill>
              <a:schemeClr val="accent5">
                <a:hueOff val="-82419"/>
                <a:satOff val="-9513"/>
                <a:lumOff val="-16343"/>
              </a:schemeClr>
            </a:solidFill>
            <a:miter lim="400000"/>
            <a:tailEnd type="triangle"/>
          </a:ln>
        </p:spPr>
        <p:txBody>
          <a:bodyPr lIns="31887" tIns="31887" rIns="31887" bIns="31887" anchor="ctr"/>
          <a:lstStyle/>
          <a:p>
            <a:pPr>
              <a:defRPr sz="2200" b="0">
                <a:solidFill>
                  <a:srgbClr val="FFFFFF"/>
                </a:solidFill>
                <a:latin typeface="+mn-lt"/>
                <a:ea typeface="+mn-ea"/>
                <a:cs typeface="+mn-cs"/>
                <a:sym typeface="Helvetica Neue Medium"/>
              </a:defRPr>
            </a:pPr>
            <a:endParaRPr/>
          </a:p>
        </p:txBody>
      </p:sp>
      <p:sp>
        <p:nvSpPr>
          <p:cNvPr id="170" name="I like this book"/>
          <p:cNvSpPr txBox="1"/>
          <p:nvPr/>
        </p:nvSpPr>
        <p:spPr>
          <a:xfrm>
            <a:off x="5682071" y="2040159"/>
            <a:ext cx="1399358" cy="295229"/>
          </a:xfrm>
          <a:prstGeom prst="rect">
            <a:avLst/>
          </a:prstGeom>
          <a:ln w="12700">
            <a:miter lim="400000"/>
          </a:ln>
          <a:extLst>
            <a:ext uri="{C572A759-6A51-4108-AA02-DFA0A04FC94B}">
              <ma14:wrappingTextBoxFlag xmlns="" xmlns:ma14="http://schemas.microsoft.com/office/mac/drawingml/2011/main" val="1"/>
            </a:ext>
          </a:extLst>
        </p:spPr>
        <p:txBody>
          <a:bodyPr wrap="none" lIns="31887" tIns="31887" rIns="31887" bIns="31887" anchor="ctr">
            <a:spAutoFit/>
          </a:bodyPr>
          <a:lstStyle/>
          <a:p>
            <a:r>
              <a:t>I like this book</a:t>
            </a:r>
          </a:p>
        </p:txBody>
      </p:sp>
      <p:sp>
        <p:nvSpPr>
          <p:cNvPr id="171" name="I’ll probably like this book"/>
          <p:cNvSpPr txBox="1"/>
          <p:nvPr/>
        </p:nvSpPr>
        <p:spPr>
          <a:xfrm>
            <a:off x="5176153" y="3598389"/>
            <a:ext cx="2411193" cy="295229"/>
          </a:xfrm>
          <a:prstGeom prst="rect">
            <a:avLst/>
          </a:prstGeom>
          <a:ln w="12700">
            <a:miter lim="400000"/>
          </a:ln>
          <a:extLst>
            <a:ext uri="{C572A759-6A51-4108-AA02-DFA0A04FC94B}">
              <ma14:wrappingTextBoxFlag xmlns="" xmlns:ma14="http://schemas.microsoft.com/office/mac/drawingml/2011/main" val="1"/>
            </a:ext>
          </a:extLst>
        </p:spPr>
        <p:txBody>
          <a:bodyPr wrap="none" lIns="31887" tIns="31887" rIns="31887" bIns="31887" anchor="ctr">
            <a:spAutoFit/>
          </a:bodyPr>
          <a:lstStyle>
            <a:lvl1pPr>
              <a:defRPr>
                <a:solidFill>
                  <a:schemeClr val="accent5">
                    <a:hueOff val="-82419"/>
                    <a:satOff val="-9513"/>
                    <a:lumOff val="-16343"/>
                  </a:schemeClr>
                </a:solidFill>
              </a:defRPr>
            </a:lvl1pPr>
          </a:lstStyle>
          <a:p>
            <a:r>
              <a:t>I’ll probably like this book</a:t>
            </a:r>
          </a:p>
        </p:txBody>
      </p:sp>
      <p:sp>
        <p:nvSpPr>
          <p:cNvPr id="172" name="Line"/>
          <p:cNvSpPr/>
          <p:nvPr/>
        </p:nvSpPr>
        <p:spPr>
          <a:xfrm flipH="1">
            <a:off x="1892396" y="2048736"/>
            <a:ext cx="601685" cy="678412"/>
          </a:xfrm>
          <a:prstGeom prst="line">
            <a:avLst/>
          </a:prstGeom>
          <a:ln w="25400">
            <a:solidFill>
              <a:schemeClr val="accent4">
                <a:hueOff val="-1081314"/>
                <a:satOff val="4338"/>
                <a:lumOff val="-8931"/>
              </a:schemeClr>
            </a:solidFill>
            <a:miter lim="400000"/>
            <a:tailEnd type="triangle"/>
          </a:ln>
        </p:spPr>
        <p:txBody>
          <a:bodyPr lIns="31887" tIns="31887" rIns="31887" bIns="31887" anchor="ctr"/>
          <a:lstStyle/>
          <a:p>
            <a:pPr>
              <a:defRPr sz="2200" b="0">
                <a:solidFill>
                  <a:srgbClr val="FFFFFF"/>
                </a:solidFill>
                <a:latin typeface="+mn-lt"/>
                <a:ea typeface="+mn-ea"/>
                <a:cs typeface="+mn-cs"/>
                <a:sym typeface="Helvetica Neue Medium"/>
              </a:defRPr>
            </a:pPr>
            <a:endParaRPr/>
          </a:p>
        </p:txBody>
      </p:sp>
      <p:sp>
        <p:nvSpPr>
          <p:cNvPr id="173" name="Don’t know if I’ll like this book.…"/>
          <p:cNvSpPr txBox="1"/>
          <p:nvPr/>
        </p:nvSpPr>
        <p:spPr>
          <a:xfrm>
            <a:off x="2200564" y="1652387"/>
            <a:ext cx="2873590" cy="526062"/>
          </a:xfrm>
          <a:prstGeom prst="rect">
            <a:avLst/>
          </a:prstGeom>
          <a:ln w="12700">
            <a:miter lim="400000"/>
          </a:ln>
          <a:extLst>
            <a:ext uri="{C572A759-6A51-4108-AA02-DFA0A04FC94B}">
              <ma14:wrappingTextBoxFlag xmlns="" xmlns:ma14="http://schemas.microsoft.com/office/mac/drawingml/2011/main" val="1"/>
            </a:ext>
          </a:extLst>
        </p:spPr>
        <p:txBody>
          <a:bodyPr wrap="none" lIns="31887" tIns="31887" rIns="31887" bIns="31887" anchor="ctr">
            <a:spAutoFit/>
          </a:bodyPr>
          <a:lstStyle/>
          <a:p>
            <a:pPr>
              <a:defRPr>
                <a:solidFill>
                  <a:schemeClr val="accent4">
                    <a:hueOff val="-1081314"/>
                    <a:satOff val="4338"/>
                    <a:lumOff val="-8931"/>
                  </a:schemeClr>
                </a:solidFill>
              </a:defRPr>
            </a:pPr>
            <a:r>
              <a:t>Don’t know if I’ll like this book.</a:t>
            </a:r>
          </a:p>
          <a:p>
            <a:pPr>
              <a:defRPr>
                <a:solidFill>
                  <a:schemeClr val="accent4">
                    <a:hueOff val="-1081314"/>
                    <a:satOff val="4338"/>
                    <a:lumOff val="-8931"/>
                  </a:schemeClr>
                </a:solidFill>
              </a:defRPr>
            </a:pPr>
            <a:r>
              <a:t>But way less likely.</a:t>
            </a:r>
          </a:p>
        </p:txBody>
      </p:sp>
      <p:sp>
        <p:nvSpPr>
          <p:cNvPr id="174" name="Line"/>
          <p:cNvSpPr/>
          <p:nvPr/>
        </p:nvSpPr>
        <p:spPr>
          <a:xfrm>
            <a:off x="6502755" y="2309572"/>
            <a:ext cx="866192" cy="649643"/>
          </a:xfrm>
          <a:prstGeom prst="line">
            <a:avLst/>
          </a:prstGeom>
          <a:ln w="25400">
            <a:solidFill>
              <a:srgbClr val="000000"/>
            </a:solidFill>
            <a:miter lim="400000"/>
            <a:tailEnd type="triangle"/>
          </a:ln>
        </p:spPr>
        <p:txBody>
          <a:bodyPr lIns="31887" tIns="31887" rIns="31887" bIns="31887" anchor="ctr"/>
          <a:lstStyle/>
          <a:p>
            <a:pPr>
              <a:defRPr sz="2200" b="0">
                <a:solidFill>
                  <a:srgbClr val="FFFFFF"/>
                </a:solidFill>
                <a:latin typeface="+mn-lt"/>
                <a:ea typeface="+mn-ea"/>
                <a:cs typeface="+mn-cs"/>
                <a:sym typeface="Helvetica Neue Medium"/>
              </a:defRPr>
            </a:pPr>
            <a:endParaRP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Content Based Filtering"/>
          <p:cNvSpPr txBox="1">
            <a:spLocks noGrp="1"/>
          </p:cNvSpPr>
          <p:nvPr>
            <p:ph type="title"/>
          </p:nvPr>
        </p:nvSpPr>
        <p:spPr>
          <a:prstGeom prst="rect">
            <a:avLst/>
          </a:prstGeom>
        </p:spPr>
        <p:txBody>
          <a:bodyPr/>
          <a:lstStyle>
            <a:lvl1pPr defTabSz="578358">
              <a:defRPr sz="7919"/>
            </a:lvl1pPr>
          </a:lstStyle>
          <a:p>
            <a:r>
              <a:rPr sz="4000" dirty="0"/>
              <a:t>Content Based Filtering</a:t>
            </a:r>
          </a:p>
        </p:txBody>
      </p:sp>
      <p:sp>
        <p:nvSpPr>
          <p:cNvPr id="179" name="Can we get all of the items into the same “understanding” space?…"/>
          <p:cNvSpPr txBox="1">
            <a:spLocks noGrp="1"/>
          </p:cNvSpPr>
          <p:nvPr>
            <p:ph type="body" idx="1"/>
          </p:nvPr>
        </p:nvSpPr>
        <p:spPr>
          <a:prstGeom prst="rect">
            <a:avLst/>
          </a:prstGeom>
        </p:spPr>
        <p:txBody>
          <a:bodyPr anchor="t">
            <a:normAutofit/>
          </a:bodyPr>
          <a:lstStyle/>
          <a:p>
            <a:pPr>
              <a:spcBef>
                <a:spcPts val="753"/>
              </a:spcBef>
            </a:pPr>
            <a:r>
              <a:rPr sz="2400" dirty="0"/>
              <a:t>Can we get all of the items into the same “understanding” space?</a:t>
            </a:r>
          </a:p>
          <a:p>
            <a:pPr>
              <a:spcBef>
                <a:spcPts val="753"/>
              </a:spcBef>
            </a:pPr>
            <a:r>
              <a:rPr sz="2400" dirty="0"/>
              <a:t>How far apart are they in that understanding space? If they’re close, then they are similar.</a:t>
            </a:r>
          </a:p>
          <a:p>
            <a:pPr>
              <a:spcBef>
                <a:spcPts val="753"/>
              </a:spcBef>
            </a:pPr>
            <a:r>
              <a:rPr sz="2400" dirty="0"/>
              <a:t>Are we stuck in just 2D?</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1" name="Image" descr="Image"/>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1108226" y="103459"/>
            <a:ext cx="6673238" cy="4936583"/>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Content Based Filtering"/>
          <p:cNvSpPr txBox="1">
            <a:spLocks noGrp="1"/>
          </p:cNvSpPr>
          <p:nvPr>
            <p:ph type="title"/>
          </p:nvPr>
        </p:nvSpPr>
        <p:spPr>
          <a:prstGeom prst="rect">
            <a:avLst/>
          </a:prstGeom>
        </p:spPr>
        <p:txBody>
          <a:bodyPr/>
          <a:lstStyle>
            <a:lvl1pPr defTabSz="578358">
              <a:defRPr sz="7919"/>
            </a:lvl1pPr>
          </a:lstStyle>
          <a:p>
            <a:r>
              <a:rPr sz="4000" dirty="0"/>
              <a:t>Content Based Filtering</a:t>
            </a:r>
          </a:p>
        </p:txBody>
      </p:sp>
      <p:sp>
        <p:nvSpPr>
          <p:cNvPr id="184" name="We can have as many dimensions as we need to correctly label things. Pandora has literally hundreds of dimensions for every song.…"/>
          <p:cNvSpPr txBox="1">
            <a:spLocks noGrp="1"/>
          </p:cNvSpPr>
          <p:nvPr>
            <p:ph type="body" idx="1"/>
          </p:nvPr>
        </p:nvSpPr>
        <p:spPr>
          <a:prstGeom prst="rect">
            <a:avLst/>
          </a:prstGeom>
        </p:spPr>
        <p:txBody>
          <a:bodyPr anchor="t">
            <a:normAutofit/>
          </a:bodyPr>
          <a:lstStyle/>
          <a:p>
            <a:pPr>
              <a:spcBef>
                <a:spcPts val="753"/>
              </a:spcBef>
            </a:pPr>
            <a:r>
              <a:rPr sz="1800" dirty="0"/>
              <a:t>We can have as many dimensions as we need to correctly label things. Pandora has literally hundreds of dimensions for every song.</a:t>
            </a:r>
          </a:p>
          <a:p>
            <a:pPr>
              <a:spcBef>
                <a:spcPts val="753"/>
              </a:spcBef>
            </a:pPr>
            <a:r>
              <a:rPr sz="1800" dirty="0"/>
              <a:t>How does it work in our Amazon example?</a:t>
            </a:r>
            <a:endParaRPr lang="en-US" sz="1800" dirty="0"/>
          </a:p>
          <a:p>
            <a:pPr lvl="1">
              <a:spcBef>
                <a:spcPts val="753"/>
              </a:spcBef>
            </a:pPr>
            <a:r>
              <a:rPr sz="1700" dirty="0"/>
              <a:t>Amazon sees that I’m searching for a puppy book. They check out all their books and find the one with the most similar level of puppies and hats to the book I just looked at. They recommend the book with the same amount of puppies and hats.</a:t>
            </a:r>
          </a:p>
          <a:p>
            <a:pPr>
              <a:spcBef>
                <a:spcPts val="753"/>
              </a:spcBef>
              <a:defRPr b="1">
                <a:solidFill>
                  <a:schemeClr val="accent5">
                    <a:hueOff val="-82419"/>
                    <a:satOff val="-9513"/>
                    <a:lumOff val="-16343"/>
                  </a:schemeClr>
                </a:solidFill>
              </a:defRPr>
            </a:pPr>
            <a:r>
              <a:rPr lang="en-US" sz="1800" dirty="0">
                <a:solidFill>
                  <a:srgbClr val="FFFF00"/>
                </a:solidFill>
              </a:rPr>
              <a:t>What are the </a:t>
            </a:r>
            <a:r>
              <a:rPr sz="1800" dirty="0">
                <a:solidFill>
                  <a:srgbClr val="FFFF00"/>
                </a:solidFill>
              </a:rPr>
              <a:t>pros/cons?</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Content Based Filtering"/>
          <p:cNvSpPr txBox="1">
            <a:spLocks noGrp="1"/>
          </p:cNvSpPr>
          <p:nvPr>
            <p:ph type="title"/>
          </p:nvPr>
        </p:nvSpPr>
        <p:spPr>
          <a:prstGeom prst="rect">
            <a:avLst/>
          </a:prstGeom>
        </p:spPr>
        <p:txBody>
          <a:bodyPr/>
          <a:lstStyle>
            <a:lvl1pPr defTabSz="578358">
              <a:defRPr sz="7919"/>
            </a:lvl1pPr>
          </a:lstStyle>
          <a:p>
            <a:r>
              <a:rPr sz="4000" dirty="0"/>
              <a:t>Content Based Filtering</a:t>
            </a:r>
          </a:p>
        </p:txBody>
      </p:sp>
      <p:sp>
        <p:nvSpPr>
          <p:cNvPr id="187" name="Pros…"/>
          <p:cNvSpPr txBox="1">
            <a:spLocks noGrp="1"/>
          </p:cNvSpPr>
          <p:nvPr>
            <p:ph type="body" idx="1"/>
          </p:nvPr>
        </p:nvSpPr>
        <p:spPr>
          <a:xfrm>
            <a:off x="669727" y="1366241"/>
            <a:ext cx="3465928" cy="3468225"/>
          </a:xfrm>
          <a:prstGeom prst="rect">
            <a:avLst/>
          </a:prstGeom>
        </p:spPr>
        <p:txBody>
          <a:bodyPr anchor="t">
            <a:normAutofit fontScale="55000" lnSpcReduction="20000"/>
          </a:bodyPr>
          <a:lstStyle/>
          <a:p>
            <a:pPr marL="0" indent="0" defTabSz="352034">
              <a:spcBef>
                <a:spcPts val="690"/>
              </a:spcBef>
              <a:buSzTx/>
              <a:buNone/>
              <a:defRPr sz="3072"/>
            </a:pPr>
            <a:r>
              <a:rPr dirty="0"/>
              <a:t>Pros</a:t>
            </a:r>
          </a:p>
          <a:p>
            <a:pPr defTabSz="352034">
              <a:spcBef>
                <a:spcPts val="690"/>
              </a:spcBef>
              <a:buFont typeface="Arial"/>
              <a:buChar char="•"/>
              <a:defRPr sz="3072"/>
            </a:pPr>
            <a:r>
              <a:rPr dirty="0"/>
              <a:t>Allows us to recommend more of what a user likes</a:t>
            </a:r>
          </a:p>
          <a:p>
            <a:pPr defTabSz="352034">
              <a:spcBef>
                <a:spcPts val="690"/>
              </a:spcBef>
              <a:buFont typeface="Arial"/>
              <a:buChar char="•"/>
              <a:defRPr sz="3072"/>
            </a:pPr>
            <a:r>
              <a:rPr dirty="0"/>
              <a:t>Simple to understand - just recommend the most similar items</a:t>
            </a:r>
          </a:p>
          <a:p>
            <a:pPr defTabSz="352034">
              <a:spcBef>
                <a:spcPts val="690"/>
              </a:spcBef>
              <a:buFont typeface="Arial"/>
              <a:buChar char="•"/>
              <a:defRPr sz="3072"/>
            </a:pPr>
            <a:r>
              <a:rPr dirty="0"/>
              <a:t>Doesn’t have to just be items - can map users and items to the same space and then recommend items closest to a user!</a:t>
            </a:r>
            <a:endParaRPr lang="en-US" dirty="0"/>
          </a:p>
          <a:p>
            <a:pPr defTabSz="352034">
              <a:spcBef>
                <a:spcPts val="690"/>
              </a:spcBef>
              <a:buFont typeface="Arial"/>
              <a:buChar char="•"/>
              <a:defRPr sz="3072"/>
            </a:pPr>
            <a:r>
              <a:rPr lang="en-US" dirty="0"/>
              <a:t>Can recommend to user without already having tons of data on them (the ”cold-start problem”)</a:t>
            </a:r>
            <a:endParaRPr dirty="0"/>
          </a:p>
        </p:txBody>
      </p:sp>
      <p:sp>
        <p:nvSpPr>
          <p:cNvPr id="188" name="Cons…"/>
          <p:cNvSpPr txBox="1"/>
          <p:nvPr/>
        </p:nvSpPr>
        <p:spPr>
          <a:xfrm>
            <a:off x="4944070" y="1366242"/>
            <a:ext cx="3772283" cy="3315146"/>
          </a:xfrm>
          <a:prstGeom prst="rect">
            <a:avLst/>
          </a:prstGeom>
          <a:ln w="12700">
            <a:miter lim="400000"/>
          </a:ln>
          <a:extLst>
            <a:ext uri="{C572A759-6A51-4108-AA02-DFA0A04FC94B}">
              <ma14:wrappingTextBoxFlag xmlns="" xmlns:ma14="http://schemas.microsoft.com/office/mac/drawingml/2011/main" val="1"/>
            </a:ext>
          </a:extLst>
        </p:spPr>
        <p:txBody>
          <a:bodyPr lIns="31887" tIns="31887" rIns="31887" bIns="31887">
            <a:noAutofit/>
          </a:bodyPr>
          <a:lstStyle/>
          <a:p>
            <a:pPr algn="l" defTabSz="352034" hangingPunct="1">
              <a:lnSpc>
                <a:spcPct val="80000"/>
              </a:lnSpc>
              <a:spcBef>
                <a:spcPts val="690"/>
              </a:spcBef>
              <a:buClr>
                <a:schemeClr val="bg2">
                  <a:lumMod val="40000"/>
                  <a:lumOff val="60000"/>
                </a:schemeClr>
              </a:buClr>
              <a:defRPr sz="3072"/>
            </a:pPr>
            <a:r>
              <a:rPr sz="1900" b="0" kern="1200" dirty="0">
                <a:solidFill>
                  <a:schemeClr val="tx1"/>
                </a:solidFill>
                <a:latin typeface="+mj-lt"/>
                <a:ea typeface="+mj-ea"/>
                <a:cs typeface="+mj-cs"/>
              </a:rPr>
              <a:t>Cons</a:t>
            </a:r>
            <a:endParaRPr lang="en-US" sz="1900" b="0" kern="1200" dirty="0">
              <a:solidFill>
                <a:schemeClr val="tx1"/>
              </a:solidFill>
              <a:latin typeface="+mj-lt"/>
              <a:ea typeface="+mj-ea"/>
              <a:cs typeface="+mj-cs"/>
            </a:endParaRPr>
          </a:p>
          <a:p>
            <a:pPr marL="342900" indent="-342900" algn="l" defTabSz="352034" hangingPunct="1">
              <a:lnSpc>
                <a:spcPct val="80000"/>
              </a:lnSpc>
              <a:spcBef>
                <a:spcPts val="690"/>
              </a:spcBef>
              <a:buClr>
                <a:schemeClr val="bg2">
                  <a:lumMod val="40000"/>
                  <a:lumOff val="60000"/>
                </a:schemeClr>
              </a:buClr>
              <a:buFont typeface="Arial"/>
              <a:buChar char="•"/>
              <a:defRPr sz="3072"/>
            </a:pPr>
            <a:r>
              <a:rPr sz="1900" b="0" kern="1200" dirty="0">
                <a:solidFill>
                  <a:schemeClr val="tx1"/>
                </a:solidFill>
                <a:latin typeface="+mj-lt"/>
                <a:ea typeface="+mj-ea"/>
                <a:cs typeface="+mj-cs"/>
              </a:rPr>
              <a:t>Always recommend more of the same</a:t>
            </a:r>
          </a:p>
          <a:p>
            <a:pPr marL="342900" indent="-342900" algn="l" defTabSz="352034" hangingPunct="1">
              <a:lnSpc>
                <a:spcPct val="80000"/>
              </a:lnSpc>
              <a:spcBef>
                <a:spcPts val="690"/>
              </a:spcBef>
              <a:buClr>
                <a:schemeClr val="bg2">
                  <a:lumMod val="40000"/>
                  <a:lumOff val="60000"/>
                </a:schemeClr>
              </a:buClr>
              <a:buSzPct val="145000"/>
              <a:buFont typeface="Arial"/>
              <a:buChar char="•"/>
              <a:defRPr sz="3072"/>
            </a:pPr>
            <a:r>
              <a:rPr sz="1900" b="0" kern="1200" dirty="0">
                <a:solidFill>
                  <a:schemeClr val="tx1"/>
                </a:solidFill>
                <a:latin typeface="+mj-lt"/>
                <a:ea typeface="+mj-ea"/>
                <a:cs typeface="+mj-cs"/>
              </a:rPr>
              <a:t>Have to map the items into the space - and that’s usually done by hand!</a:t>
            </a:r>
          </a:p>
          <a:p>
            <a:pPr marL="342900" indent="-342900" algn="l" defTabSz="352034" hangingPunct="1">
              <a:lnSpc>
                <a:spcPct val="80000"/>
              </a:lnSpc>
              <a:spcBef>
                <a:spcPts val="690"/>
              </a:spcBef>
              <a:buClr>
                <a:schemeClr val="bg2">
                  <a:lumMod val="40000"/>
                  <a:lumOff val="60000"/>
                </a:schemeClr>
              </a:buClr>
              <a:buSzPct val="145000"/>
              <a:buFont typeface="Arial"/>
              <a:buChar char="•"/>
              <a:defRPr sz="3072"/>
            </a:pPr>
            <a:r>
              <a:rPr sz="1900" b="0" kern="1200" dirty="0">
                <a:solidFill>
                  <a:schemeClr val="tx1"/>
                </a:solidFill>
                <a:latin typeface="+mj-lt"/>
                <a:ea typeface="+mj-ea"/>
                <a:cs typeface="+mj-cs"/>
              </a:rPr>
              <a:t>Hard to recommend across content type. You don’t categorize books the same way you do songs - so we can’t recommend across domains</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If we always end up recommending more of the same, we’ll never find correlations like: “You like Star Wars, and most Star Wars fans also like Lord of the Rings - so we should recommend Lord of the Rings.”"/>
          <p:cNvSpPr txBox="1">
            <a:spLocks noGrp="1"/>
          </p:cNvSpPr>
          <p:nvPr>
            <p:ph type="body" sz="quarter" idx="13"/>
          </p:nvPr>
        </p:nvSpPr>
        <p:spPr>
          <a:xfrm>
            <a:off x="168800" y="626581"/>
            <a:ext cx="8499110" cy="900232"/>
          </a:xfrm>
          <a:prstGeom prst="rect">
            <a:avLst/>
          </a:prstGeom>
        </p:spPr>
        <p:txBody>
          <a:bodyPr/>
          <a:lstStyle>
            <a:lvl1pPr>
              <a:defRPr sz="3800"/>
            </a:lvl1pPr>
          </a:lstStyle>
          <a:p>
            <a:r>
              <a:rPr sz="1800" dirty="0"/>
              <a:t>If we always end up recommending more of the same, we’ll never find correlations like: “You like Star Wars, and most Star Wars fans also like Lord of the Rings - so we should recommend Lord of the Rings.”</a:t>
            </a:r>
          </a:p>
        </p:txBody>
      </p:sp>
      <p:pic>
        <p:nvPicPr>
          <p:cNvPr id="193" name="Image" descr="Image"/>
          <p:cNvPicPr>
            <a:picLocks noChangeAspect="1"/>
          </p:cNvPicPr>
          <p:nvPr/>
        </p:nvPicPr>
        <p:blipFill>
          <a:blip r:embed="rId2">
            <a:extLst/>
          </a:blip>
          <a:stretch>
            <a:fillRect/>
          </a:stretch>
        </p:blipFill>
        <p:spPr>
          <a:xfrm>
            <a:off x="-1" y="1563410"/>
            <a:ext cx="9144001" cy="3606165"/>
          </a:xfrm>
          <a:prstGeom prst="rect">
            <a:avLst/>
          </a:prstGeom>
          <a:ln w="12700">
            <a:miter lim="400000"/>
          </a:ln>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Collaborative Filtering"/>
          <p:cNvSpPr txBox="1">
            <a:spLocks noGrp="1"/>
          </p:cNvSpPr>
          <p:nvPr>
            <p:ph type="title"/>
          </p:nvPr>
        </p:nvSpPr>
        <p:spPr>
          <a:prstGeom prst="rect">
            <a:avLst/>
          </a:prstGeom>
        </p:spPr>
        <p:txBody>
          <a:bodyPr/>
          <a:lstStyle/>
          <a:p>
            <a:r>
              <a:rPr sz="4000" dirty="0"/>
              <a:t>Collaborative Filtering</a:t>
            </a:r>
          </a:p>
        </p:txBody>
      </p:sp>
      <p:sp>
        <p:nvSpPr>
          <p:cNvPr id="196" name="We still need to create a “understanding space,” but now we do so by finding correlated “likes.”…"/>
          <p:cNvSpPr txBox="1">
            <a:spLocks noGrp="1"/>
          </p:cNvSpPr>
          <p:nvPr>
            <p:ph type="body" idx="1"/>
          </p:nvPr>
        </p:nvSpPr>
        <p:spPr>
          <a:prstGeom prst="rect">
            <a:avLst/>
          </a:prstGeom>
        </p:spPr>
        <p:txBody>
          <a:bodyPr anchor="t">
            <a:normAutofit/>
          </a:bodyPr>
          <a:lstStyle/>
          <a:p>
            <a:r>
              <a:rPr sz="2000" dirty="0"/>
              <a:t>We still need to create a “understanding space,” but now we do so by finding correlated “likes.”</a:t>
            </a:r>
          </a:p>
          <a:p>
            <a:r>
              <a:rPr sz="2000" dirty="0"/>
              <a:t>If we do this cleverly, we don’t even need to know anything about the specifics of the data. We don’t have to hand label the genre, the beats per minute, etc.</a:t>
            </a:r>
          </a:p>
          <a:p>
            <a:r>
              <a:rPr sz="2000" dirty="0"/>
              <a:t>We want to exploit what our users have already told us by rating our products - to figure out what other users will think of that product.</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8" name="Table"/>
          <p:cNvGraphicFramePr/>
          <p:nvPr/>
        </p:nvGraphicFramePr>
        <p:xfrm>
          <a:off x="669727" y="669727"/>
          <a:ext cx="7804545" cy="3804045"/>
        </p:xfrm>
        <a:graphic>
          <a:graphicData uri="http://schemas.openxmlformats.org/drawingml/2006/table">
            <a:tbl>
              <a:tblPr firstRow="1" bandRow="1">
                <a:tableStyleId>{4C3C2611-4C71-4FC5-86AE-919BDF0F9419}</a:tableStyleId>
              </a:tblPr>
              <a:tblGrid>
                <a:gridCol w="1560909">
                  <a:extLst>
                    <a:ext uri="{9D8B030D-6E8A-4147-A177-3AD203B41FA5}">
                      <a16:colId xmlns:a16="http://schemas.microsoft.com/office/drawing/2014/main" val="20000"/>
                    </a:ext>
                  </a:extLst>
                </a:gridCol>
                <a:gridCol w="1560909">
                  <a:extLst>
                    <a:ext uri="{9D8B030D-6E8A-4147-A177-3AD203B41FA5}">
                      <a16:colId xmlns:a16="http://schemas.microsoft.com/office/drawing/2014/main" val="20001"/>
                    </a:ext>
                  </a:extLst>
                </a:gridCol>
                <a:gridCol w="1560909">
                  <a:extLst>
                    <a:ext uri="{9D8B030D-6E8A-4147-A177-3AD203B41FA5}">
                      <a16:colId xmlns:a16="http://schemas.microsoft.com/office/drawing/2014/main" val="20002"/>
                    </a:ext>
                  </a:extLst>
                </a:gridCol>
                <a:gridCol w="1560909">
                  <a:extLst>
                    <a:ext uri="{9D8B030D-6E8A-4147-A177-3AD203B41FA5}">
                      <a16:colId xmlns:a16="http://schemas.microsoft.com/office/drawing/2014/main" val="20003"/>
                    </a:ext>
                  </a:extLst>
                </a:gridCol>
                <a:gridCol w="1560909">
                  <a:extLst>
                    <a:ext uri="{9D8B030D-6E8A-4147-A177-3AD203B41FA5}">
                      <a16:colId xmlns:a16="http://schemas.microsoft.com/office/drawing/2014/main" val="20004"/>
                    </a:ext>
                  </a:extLst>
                </a:gridCol>
              </a:tblGrid>
              <a:tr h="760809">
                <a:tc>
                  <a:txBody>
                    <a:bodyPr/>
                    <a:lstStyle/>
                    <a:p>
                      <a:pPr defTabSz="914400">
                        <a:defRPr sz="2200">
                          <a:sym typeface="Helvetica Neue"/>
                        </a:defRPr>
                      </a:pPr>
                      <a:endParaRPr sz="1200"/>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Star Wars</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Lord of the Rings</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Star Trek</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The Notebook</a:t>
                      </a:r>
                    </a:p>
                  </a:txBody>
                  <a:tcPr marL="35719" marR="35719" marT="26789" marB="26789" anchor="ctr" horzOverflow="overflow"/>
                </a:tc>
                <a:extLst>
                  <a:ext uri="{0D108BD9-81ED-4DB2-BD59-A6C34878D82A}">
                    <a16:rowId xmlns:a16="http://schemas.microsoft.com/office/drawing/2014/main" val="10000"/>
                  </a:ext>
                </a:extLst>
              </a:tr>
              <a:tr h="760809">
                <a:tc>
                  <a:txBody>
                    <a:bodyPr/>
                    <a:lstStyle/>
                    <a:p>
                      <a:pPr defTabSz="914400">
                        <a:defRPr sz="1800"/>
                      </a:pPr>
                      <a:r>
                        <a:rPr sz="1600">
                          <a:solidFill>
                            <a:srgbClr val="FFFFFF"/>
                          </a:solidFill>
                          <a:sym typeface="Helvetica Neue"/>
                        </a:rPr>
                        <a:t>Steve</a:t>
                      </a:r>
                    </a:p>
                  </a:txBody>
                  <a:tcPr marL="35719" marR="35719" marT="26789" marB="26789" anchor="ctr" horzOverflow="overflow">
                    <a:solidFill>
                      <a:schemeClr val="accent1"/>
                    </a:solidFill>
                  </a:tcPr>
                </a:tc>
                <a:tc>
                  <a:txBody>
                    <a:bodyPr/>
                    <a:lstStyle/>
                    <a:p>
                      <a:pPr defTabSz="914400">
                        <a:defRPr sz="1800"/>
                      </a:pPr>
                      <a:r>
                        <a:rPr sz="1800">
                          <a:sym typeface="Helvetica Neue"/>
                        </a:rPr>
                        <a:t>5</a:t>
                      </a:r>
                    </a:p>
                  </a:txBody>
                  <a:tcPr marL="35719" marR="35719" marT="26789" marB="26789" anchor="ctr" horzOverflow="overflow"/>
                </a:tc>
                <a:tc>
                  <a:txBody>
                    <a:bodyPr/>
                    <a:lstStyle/>
                    <a:p>
                      <a:pPr defTabSz="914400">
                        <a:defRPr sz="1800"/>
                      </a:pPr>
                      <a:r>
                        <a:rPr sz="1800">
                          <a:sym typeface="Helvetica Neue"/>
                        </a:rPr>
                        <a:t>5</a:t>
                      </a:r>
                    </a:p>
                  </a:txBody>
                  <a:tcPr marL="35719" marR="35719" marT="26789" marB="26789" anchor="ctr" horzOverflow="overflow"/>
                </a:tc>
                <a:tc>
                  <a:txBody>
                    <a:bodyPr/>
                    <a:lstStyle/>
                    <a:p>
                      <a:pPr defTabSz="914400">
                        <a:defRPr sz="1800"/>
                      </a:pPr>
                      <a:r>
                        <a:rPr sz="1800">
                          <a:sym typeface="Helvetica Neue"/>
                        </a:rPr>
                        <a:t>5</a:t>
                      </a:r>
                    </a:p>
                  </a:txBody>
                  <a:tcPr marL="35719" marR="35719" marT="26789" marB="26789" anchor="ctr" horzOverflow="overflow"/>
                </a:tc>
                <a:tc>
                  <a:txBody>
                    <a:bodyPr/>
                    <a:lstStyle/>
                    <a:p>
                      <a:pPr defTabSz="914400">
                        <a:defRPr sz="1800"/>
                      </a:pPr>
                      <a:r>
                        <a:rPr sz="1800">
                          <a:sym typeface="Helvetica Neue"/>
                        </a:rPr>
                        <a:t>2</a:t>
                      </a:r>
                    </a:p>
                  </a:txBody>
                  <a:tcPr marL="35719" marR="35719" marT="26789" marB="26789" anchor="ctr" horzOverflow="overflow"/>
                </a:tc>
                <a:extLst>
                  <a:ext uri="{0D108BD9-81ED-4DB2-BD59-A6C34878D82A}">
                    <a16:rowId xmlns:a16="http://schemas.microsoft.com/office/drawing/2014/main" val="10001"/>
                  </a:ext>
                </a:extLst>
              </a:tr>
              <a:tr h="760809">
                <a:tc>
                  <a:txBody>
                    <a:bodyPr/>
                    <a:lstStyle/>
                    <a:p>
                      <a:pPr defTabSz="914400">
                        <a:defRPr sz="1800"/>
                      </a:pPr>
                      <a:r>
                        <a:rPr sz="1600">
                          <a:solidFill>
                            <a:srgbClr val="FFFFFF"/>
                          </a:solidFill>
                          <a:sym typeface="Helvetica Neue"/>
                        </a:rPr>
                        <a:t>Monroe</a:t>
                      </a:r>
                    </a:p>
                  </a:txBody>
                  <a:tcPr marL="35719" marR="35719" marT="26789" marB="26789" anchor="ctr" horzOverflow="overflow">
                    <a:solidFill>
                      <a:schemeClr val="accent1"/>
                    </a:solidFill>
                  </a:tcPr>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5</a:t>
                      </a:r>
                    </a:p>
                  </a:txBody>
                  <a:tcPr marL="35719" marR="35719" marT="26789" marB="26789" anchor="ctr" horzOverflow="overflow"/>
                </a:tc>
                <a:extLst>
                  <a:ext uri="{0D108BD9-81ED-4DB2-BD59-A6C34878D82A}">
                    <a16:rowId xmlns:a16="http://schemas.microsoft.com/office/drawing/2014/main" val="10002"/>
                  </a:ext>
                </a:extLst>
              </a:tr>
              <a:tr h="760809">
                <a:tc>
                  <a:txBody>
                    <a:bodyPr/>
                    <a:lstStyle/>
                    <a:p>
                      <a:pPr defTabSz="914400">
                        <a:defRPr sz="1800"/>
                      </a:pPr>
                      <a:r>
                        <a:rPr sz="1600">
                          <a:solidFill>
                            <a:srgbClr val="FFFFFF"/>
                          </a:solidFill>
                          <a:sym typeface="Helvetica Neue"/>
                        </a:rPr>
                        <a:t>Graham</a:t>
                      </a:r>
                    </a:p>
                  </a:txBody>
                  <a:tcPr marL="35719" marR="35719" marT="26789" marB="26789" anchor="ctr" horzOverflow="overflow">
                    <a:solidFill>
                      <a:schemeClr val="accent1"/>
                    </a:solidFill>
                  </a:tcPr>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4</a:t>
                      </a:r>
                    </a:p>
                  </a:txBody>
                  <a:tcPr marL="35719" marR="35719" marT="26789" marB="26789" anchor="ctr" horzOverflow="overflow"/>
                </a:tc>
                <a:extLst>
                  <a:ext uri="{0D108BD9-81ED-4DB2-BD59-A6C34878D82A}">
                    <a16:rowId xmlns:a16="http://schemas.microsoft.com/office/drawing/2014/main" val="10003"/>
                  </a:ext>
                </a:extLst>
              </a:tr>
              <a:tr h="760809">
                <a:tc>
                  <a:txBody>
                    <a:bodyPr/>
                    <a:lstStyle/>
                    <a:p>
                      <a:pPr defTabSz="914400">
                        <a:defRPr sz="1800"/>
                      </a:pPr>
                      <a:r>
                        <a:rPr sz="1600">
                          <a:solidFill>
                            <a:srgbClr val="FFFFFF"/>
                          </a:solidFill>
                          <a:sym typeface="Helvetica Neue"/>
                        </a:rPr>
                        <a:t>Lisa</a:t>
                      </a:r>
                    </a:p>
                  </a:txBody>
                  <a:tcPr marL="35719" marR="35719" marT="26789" marB="26789" anchor="ctr" horzOverflow="overflow">
                    <a:solidFill>
                      <a:schemeClr val="accent1"/>
                    </a:solidFill>
                  </a:tcPr>
                </a:tc>
                <a:tc>
                  <a:txBody>
                    <a:bodyPr/>
                    <a:lstStyle/>
                    <a:p>
                      <a:pPr defTabSz="914400">
                        <a:defRPr sz="1800"/>
                      </a:pPr>
                      <a:r>
                        <a:rPr sz="1800">
                          <a:sym typeface="Helvetica Neue"/>
                        </a:rPr>
                        <a:t>5</a:t>
                      </a:r>
                    </a:p>
                  </a:txBody>
                  <a:tcPr marL="35719" marR="35719" marT="26789" marB="26789" anchor="ctr" horzOverflow="overflow"/>
                </a:tc>
                <a:tc>
                  <a:txBody>
                    <a:bodyPr/>
                    <a:lstStyle/>
                    <a:p>
                      <a:pPr defTabSz="914400">
                        <a:defRPr sz="1800"/>
                      </a:pPr>
                      <a:r>
                        <a:rPr sz="1800">
                          <a:sym typeface="Helvetica Neue"/>
                        </a:rPr>
                        <a:t>5</a:t>
                      </a:r>
                    </a:p>
                  </a:txBody>
                  <a:tcPr marL="35719" marR="35719" marT="26789" marB="26789" anchor="ctr" horzOverflow="overflow"/>
                </a:tc>
                <a:tc>
                  <a:txBody>
                    <a:bodyPr/>
                    <a:lstStyle/>
                    <a:p>
                      <a:pPr defTabSz="914400">
                        <a:defRPr sz="1800"/>
                      </a:pPr>
                      <a:r>
                        <a:rPr sz="3400" b="1">
                          <a:sym typeface="Helvetica Neue"/>
                        </a:rPr>
                        <a:t>?</a:t>
                      </a:r>
                    </a:p>
                  </a:txBody>
                  <a:tcPr marL="35719" marR="35719" marT="26789" marB="26789" anchor="ctr" horzOverflow="overflow"/>
                </a:tc>
                <a:tc>
                  <a:txBody>
                    <a:bodyPr/>
                    <a:lstStyle/>
                    <a:p>
                      <a:pPr defTabSz="914400">
                        <a:defRPr sz="1800"/>
                      </a:pPr>
                      <a:r>
                        <a:rPr sz="1800">
                          <a:sym typeface="Helvetica Neue"/>
                        </a:rPr>
                        <a:t>1</a:t>
                      </a:r>
                    </a:p>
                  </a:txBody>
                  <a:tcPr marL="35719" marR="35719" marT="26789" marB="26789" anchor="ctr" horzOverflow="overflow"/>
                </a:tc>
                <a:extLst>
                  <a:ext uri="{0D108BD9-81ED-4DB2-BD59-A6C34878D82A}">
                    <a16:rowId xmlns:a16="http://schemas.microsoft.com/office/drawing/2014/main" val="10004"/>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Recommendation Engines are everywhere."/>
          <p:cNvSpPr txBox="1">
            <a:spLocks noGrp="1"/>
          </p:cNvSpPr>
          <p:nvPr>
            <p:ph type="title"/>
          </p:nvPr>
        </p:nvSpPr>
        <p:spPr>
          <a:xfrm>
            <a:off x="669727" y="238111"/>
            <a:ext cx="7804547" cy="1138535"/>
          </a:xfrm>
          <a:prstGeom prst="rect">
            <a:avLst/>
          </a:prstGeom>
        </p:spPr>
        <p:txBody>
          <a:bodyPr/>
          <a:lstStyle>
            <a:lvl1pPr defTabSz="484886">
              <a:defRPr sz="6640"/>
            </a:lvl1pPr>
          </a:lstStyle>
          <a:p>
            <a:r>
              <a:rPr sz="3200" dirty="0"/>
              <a:t>Recommendation Engines are everywhere.</a:t>
            </a:r>
          </a:p>
        </p:txBody>
      </p:sp>
      <p:pic>
        <p:nvPicPr>
          <p:cNvPr id="124" name="Image" descr="Image"/>
          <p:cNvPicPr>
            <a:picLocks noChangeAspect="1"/>
          </p:cNvPicPr>
          <p:nvPr/>
        </p:nvPicPr>
        <p:blipFill>
          <a:blip r:embed="rId2">
            <a:extLst/>
          </a:blip>
          <a:stretch>
            <a:fillRect/>
          </a:stretch>
        </p:blipFill>
        <p:spPr>
          <a:xfrm>
            <a:off x="105668" y="1169789"/>
            <a:ext cx="3312915" cy="910829"/>
          </a:xfrm>
          <a:prstGeom prst="rect">
            <a:avLst/>
          </a:prstGeom>
          <a:ln w="12700">
            <a:miter lim="400000"/>
          </a:ln>
        </p:spPr>
      </p:pic>
      <p:pic>
        <p:nvPicPr>
          <p:cNvPr id="125" name="Image" descr="Image"/>
          <p:cNvPicPr>
            <a:picLocks noChangeAspect="1"/>
          </p:cNvPicPr>
          <p:nvPr/>
        </p:nvPicPr>
        <p:blipFill>
          <a:blip r:embed="rId3">
            <a:extLst/>
          </a:blip>
          <a:stretch>
            <a:fillRect/>
          </a:stretch>
        </p:blipFill>
        <p:spPr>
          <a:xfrm>
            <a:off x="4560093" y="1510233"/>
            <a:ext cx="3857626" cy="783580"/>
          </a:xfrm>
          <a:prstGeom prst="rect">
            <a:avLst/>
          </a:prstGeom>
          <a:ln w="12700">
            <a:miter lim="400000"/>
          </a:ln>
        </p:spPr>
      </p:pic>
      <p:pic>
        <p:nvPicPr>
          <p:cNvPr id="126" name="Image" descr="Image"/>
          <p:cNvPicPr>
            <a:picLocks noChangeAspect="1"/>
          </p:cNvPicPr>
          <p:nvPr/>
        </p:nvPicPr>
        <p:blipFill>
          <a:blip r:embed="rId4">
            <a:extLst/>
          </a:blip>
          <a:stretch>
            <a:fillRect/>
          </a:stretch>
        </p:blipFill>
        <p:spPr>
          <a:xfrm>
            <a:off x="342305" y="2097360"/>
            <a:ext cx="3661173" cy="823764"/>
          </a:xfrm>
          <a:prstGeom prst="rect">
            <a:avLst/>
          </a:prstGeom>
          <a:ln w="12700">
            <a:miter lim="400000"/>
          </a:ln>
        </p:spPr>
      </p:pic>
      <p:pic>
        <p:nvPicPr>
          <p:cNvPr id="127" name="Image" descr="Image"/>
          <p:cNvPicPr>
            <a:picLocks noChangeAspect="1"/>
          </p:cNvPicPr>
          <p:nvPr/>
        </p:nvPicPr>
        <p:blipFill>
          <a:blip r:embed="rId5">
            <a:extLst/>
          </a:blip>
          <a:stretch>
            <a:fillRect/>
          </a:stretch>
        </p:blipFill>
        <p:spPr>
          <a:xfrm>
            <a:off x="6296918" y="2377529"/>
            <a:ext cx="2312790" cy="1299270"/>
          </a:xfrm>
          <a:prstGeom prst="rect">
            <a:avLst/>
          </a:prstGeom>
          <a:ln w="12700">
            <a:miter lim="400000"/>
          </a:ln>
        </p:spPr>
      </p:pic>
      <p:pic>
        <p:nvPicPr>
          <p:cNvPr id="128" name="Image" descr="Image"/>
          <p:cNvPicPr>
            <a:picLocks noChangeAspect="1"/>
          </p:cNvPicPr>
          <p:nvPr/>
        </p:nvPicPr>
        <p:blipFill>
          <a:blip r:embed="rId6">
            <a:extLst/>
          </a:blip>
          <a:stretch>
            <a:fillRect/>
          </a:stretch>
        </p:blipFill>
        <p:spPr>
          <a:xfrm>
            <a:off x="3757910" y="2621979"/>
            <a:ext cx="2009180" cy="1506885"/>
          </a:xfrm>
          <a:prstGeom prst="rect">
            <a:avLst/>
          </a:prstGeom>
          <a:ln w="12700">
            <a:miter lim="400000"/>
          </a:ln>
        </p:spPr>
      </p:pic>
      <p:pic>
        <p:nvPicPr>
          <p:cNvPr id="129" name="Image" descr="Image"/>
          <p:cNvPicPr>
            <a:picLocks noChangeAspect="1"/>
          </p:cNvPicPr>
          <p:nvPr/>
        </p:nvPicPr>
        <p:blipFill>
          <a:blip r:embed="rId7">
            <a:extLst/>
          </a:blip>
          <a:stretch>
            <a:fillRect/>
          </a:stretch>
        </p:blipFill>
        <p:spPr>
          <a:xfrm>
            <a:off x="200918" y="2937867"/>
            <a:ext cx="2455664" cy="1225600"/>
          </a:xfrm>
          <a:prstGeom prst="rect">
            <a:avLst/>
          </a:prstGeom>
          <a:ln w="12700">
            <a:miter lim="400000"/>
          </a:ln>
        </p:spPr>
      </p:pic>
      <p:pic>
        <p:nvPicPr>
          <p:cNvPr id="130" name="Image" descr="Image"/>
          <p:cNvPicPr>
            <a:picLocks noChangeAspect="1"/>
          </p:cNvPicPr>
          <p:nvPr/>
        </p:nvPicPr>
        <p:blipFill>
          <a:blip r:embed="rId8">
            <a:extLst/>
          </a:blip>
          <a:stretch>
            <a:fillRect/>
          </a:stretch>
        </p:blipFill>
        <p:spPr>
          <a:xfrm>
            <a:off x="6020098" y="3840882"/>
            <a:ext cx="2866430" cy="1051471"/>
          </a:xfrm>
          <a:prstGeom prst="rect">
            <a:avLst/>
          </a:prstGeom>
          <a:ln w="12700">
            <a:miter lim="400000"/>
          </a:ln>
        </p:spPr>
      </p:pic>
      <p:pic>
        <p:nvPicPr>
          <p:cNvPr id="131" name="Image" descr="Image"/>
          <p:cNvPicPr>
            <a:picLocks noChangeAspect="1"/>
          </p:cNvPicPr>
          <p:nvPr/>
        </p:nvPicPr>
        <p:blipFill>
          <a:blip r:embed="rId9">
            <a:extLst/>
          </a:blip>
          <a:stretch>
            <a:fillRect/>
          </a:stretch>
        </p:blipFill>
        <p:spPr>
          <a:xfrm>
            <a:off x="431601" y="4284017"/>
            <a:ext cx="4089798" cy="736700"/>
          </a:xfrm>
          <a:prstGeom prst="rect">
            <a:avLst/>
          </a:prstGeom>
          <a:ln w="12700">
            <a:miter lim="400000"/>
          </a:ln>
        </p:spPr>
      </p:pic>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2" name="Table"/>
          <p:cNvGraphicFramePr/>
          <p:nvPr/>
        </p:nvGraphicFramePr>
        <p:xfrm>
          <a:off x="669727" y="669727"/>
          <a:ext cx="7804545" cy="3804045"/>
        </p:xfrm>
        <a:graphic>
          <a:graphicData uri="http://schemas.openxmlformats.org/drawingml/2006/table">
            <a:tbl>
              <a:tblPr firstRow="1" bandRow="1">
                <a:tableStyleId>{4C3C2611-4C71-4FC5-86AE-919BDF0F9419}</a:tableStyleId>
              </a:tblPr>
              <a:tblGrid>
                <a:gridCol w="1560909">
                  <a:extLst>
                    <a:ext uri="{9D8B030D-6E8A-4147-A177-3AD203B41FA5}">
                      <a16:colId xmlns:a16="http://schemas.microsoft.com/office/drawing/2014/main" val="20000"/>
                    </a:ext>
                  </a:extLst>
                </a:gridCol>
                <a:gridCol w="1560909">
                  <a:extLst>
                    <a:ext uri="{9D8B030D-6E8A-4147-A177-3AD203B41FA5}">
                      <a16:colId xmlns:a16="http://schemas.microsoft.com/office/drawing/2014/main" val="20001"/>
                    </a:ext>
                  </a:extLst>
                </a:gridCol>
                <a:gridCol w="1560909">
                  <a:extLst>
                    <a:ext uri="{9D8B030D-6E8A-4147-A177-3AD203B41FA5}">
                      <a16:colId xmlns:a16="http://schemas.microsoft.com/office/drawing/2014/main" val="20002"/>
                    </a:ext>
                  </a:extLst>
                </a:gridCol>
                <a:gridCol w="1560909">
                  <a:extLst>
                    <a:ext uri="{9D8B030D-6E8A-4147-A177-3AD203B41FA5}">
                      <a16:colId xmlns:a16="http://schemas.microsoft.com/office/drawing/2014/main" val="20003"/>
                    </a:ext>
                  </a:extLst>
                </a:gridCol>
                <a:gridCol w="1560909">
                  <a:extLst>
                    <a:ext uri="{9D8B030D-6E8A-4147-A177-3AD203B41FA5}">
                      <a16:colId xmlns:a16="http://schemas.microsoft.com/office/drawing/2014/main" val="20004"/>
                    </a:ext>
                  </a:extLst>
                </a:gridCol>
              </a:tblGrid>
              <a:tr h="760809">
                <a:tc>
                  <a:txBody>
                    <a:bodyPr/>
                    <a:lstStyle/>
                    <a:p>
                      <a:pPr defTabSz="914400">
                        <a:defRPr sz="2200">
                          <a:sym typeface="Helvetica Neue"/>
                        </a:defRPr>
                      </a:pPr>
                      <a:endParaRPr sz="1200"/>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Star Wars</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Lord of the Rings</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Star Trek</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The Notebook</a:t>
                      </a:r>
                    </a:p>
                  </a:txBody>
                  <a:tcPr marL="35719" marR="35719" marT="26789" marB="26789" anchor="ctr" horzOverflow="overflow"/>
                </a:tc>
                <a:extLst>
                  <a:ext uri="{0D108BD9-81ED-4DB2-BD59-A6C34878D82A}">
                    <a16:rowId xmlns:a16="http://schemas.microsoft.com/office/drawing/2014/main" val="10000"/>
                  </a:ext>
                </a:extLst>
              </a:tr>
              <a:tr h="760809">
                <a:tc>
                  <a:txBody>
                    <a:bodyPr/>
                    <a:lstStyle/>
                    <a:p>
                      <a:pPr defTabSz="914400">
                        <a:defRPr sz="1800"/>
                      </a:pPr>
                      <a:r>
                        <a:rPr sz="1600">
                          <a:solidFill>
                            <a:srgbClr val="FFFFFF"/>
                          </a:solidFill>
                          <a:sym typeface="Helvetica Neue"/>
                        </a:rPr>
                        <a:t>Steve</a:t>
                      </a:r>
                    </a:p>
                  </a:txBody>
                  <a:tcPr marL="35719" marR="35719" marT="26789" marB="26789" anchor="ctr" horzOverflow="overflow">
                    <a:solidFill>
                      <a:schemeClr val="accent1"/>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1800">
                          <a:sym typeface="Helvetica Neue"/>
                        </a:rPr>
                        <a:t>5</a:t>
                      </a:r>
                    </a:p>
                  </a:txBody>
                  <a:tcPr marL="35719" marR="35719" marT="26789" marB="26789" anchor="ctr" horzOverflow="overflow"/>
                </a:tc>
                <a:tc>
                  <a:txBody>
                    <a:bodyPr/>
                    <a:lstStyle/>
                    <a:p>
                      <a:pPr defTabSz="914400">
                        <a:defRPr sz="1800"/>
                      </a:pPr>
                      <a:r>
                        <a:rPr sz="1800">
                          <a:sym typeface="Helvetica Neue"/>
                        </a:rPr>
                        <a:t>2</a:t>
                      </a:r>
                    </a:p>
                  </a:txBody>
                  <a:tcPr marL="35719" marR="35719" marT="26789" marB="26789" anchor="ctr" horzOverflow="overflow">
                    <a:solidFill>
                      <a:schemeClr val="accent6"/>
                    </a:solidFill>
                  </a:tcPr>
                </a:tc>
                <a:extLst>
                  <a:ext uri="{0D108BD9-81ED-4DB2-BD59-A6C34878D82A}">
                    <a16:rowId xmlns:a16="http://schemas.microsoft.com/office/drawing/2014/main" val="10001"/>
                  </a:ext>
                </a:extLst>
              </a:tr>
              <a:tr h="760809">
                <a:tc>
                  <a:txBody>
                    <a:bodyPr/>
                    <a:lstStyle/>
                    <a:p>
                      <a:pPr defTabSz="914400">
                        <a:defRPr sz="1800"/>
                      </a:pPr>
                      <a:r>
                        <a:rPr sz="1600">
                          <a:solidFill>
                            <a:srgbClr val="FFFFFF"/>
                          </a:solidFill>
                          <a:sym typeface="Helvetica Neue"/>
                        </a:rPr>
                        <a:t>Monroe</a:t>
                      </a:r>
                    </a:p>
                  </a:txBody>
                  <a:tcPr marL="35719" marR="35719" marT="26789" marB="26789" anchor="ctr" horzOverflow="overflow">
                    <a:solidFill>
                      <a:schemeClr val="accent1"/>
                    </a:solidFill>
                  </a:tcPr>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5</a:t>
                      </a:r>
                    </a:p>
                  </a:txBody>
                  <a:tcPr marL="35719" marR="35719" marT="26789" marB="26789" anchor="ctr" horzOverflow="overflow"/>
                </a:tc>
                <a:extLst>
                  <a:ext uri="{0D108BD9-81ED-4DB2-BD59-A6C34878D82A}">
                    <a16:rowId xmlns:a16="http://schemas.microsoft.com/office/drawing/2014/main" val="10002"/>
                  </a:ext>
                </a:extLst>
              </a:tr>
              <a:tr h="760809">
                <a:tc>
                  <a:txBody>
                    <a:bodyPr/>
                    <a:lstStyle/>
                    <a:p>
                      <a:pPr defTabSz="914400">
                        <a:defRPr sz="1800"/>
                      </a:pPr>
                      <a:r>
                        <a:rPr sz="1600">
                          <a:solidFill>
                            <a:srgbClr val="FFFFFF"/>
                          </a:solidFill>
                          <a:sym typeface="Helvetica Neue"/>
                        </a:rPr>
                        <a:t>Graham</a:t>
                      </a:r>
                    </a:p>
                  </a:txBody>
                  <a:tcPr marL="35719" marR="35719" marT="26789" marB="26789" anchor="ctr" horzOverflow="overflow">
                    <a:solidFill>
                      <a:schemeClr val="accent1"/>
                    </a:solidFill>
                  </a:tcPr>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4</a:t>
                      </a:r>
                    </a:p>
                  </a:txBody>
                  <a:tcPr marL="35719" marR="35719" marT="26789" marB="26789" anchor="ctr" horzOverflow="overflow"/>
                </a:tc>
                <a:extLst>
                  <a:ext uri="{0D108BD9-81ED-4DB2-BD59-A6C34878D82A}">
                    <a16:rowId xmlns:a16="http://schemas.microsoft.com/office/drawing/2014/main" val="10003"/>
                  </a:ext>
                </a:extLst>
              </a:tr>
              <a:tr h="760809">
                <a:tc>
                  <a:txBody>
                    <a:bodyPr/>
                    <a:lstStyle/>
                    <a:p>
                      <a:pPr defTabSz="914400">
                        <a:defRPr sz="1800"/>
                      </a:pPr>
                      <a:r>
                        <a:rPr sz="1600">
                          <a:solidFill>
                            <a:srgbClr val="FFFFFF"/>
                          </a:solidFill>
                          <a:sym typeface="Helvetica Neue"/>
                        </a:rPr>
                        <a:t>Lisa</a:t>
                      </a:r>
                    </a:p>
                  </a:txBody>
                  <a:tcPr marL="35719" marR="35719" marT="26789" marB="26789" anchor="ctr" horzOverflow="overflow">
                    <a:solidFill>
                      <a:schemeClr val="accent1"/>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3400" b="1">
                          <a:sym typeface="Helvetica Neue"/>
                        </a:rPr>
                        <a:t>?</a:t>
                      </a:r>
                    </a:p>
                  </a:txBody>
                  <a:tcPr marL="35719" marR="35719" marT="26789" marB="26789" anchor="ctr" horzOverflow="overflow"/>
                </a:tc>
                <a:tc>
                  <a:txBody>
                    <a:bodyPr/>
                    <a:lstStyle/>
                    <a:p>
                      <a:pPr defTabSz="914400">
                        <a:defRPr sz="1800"/>
                      </a:pPr>
                      <a:r>
                        <a:rPr sz="1800">
                          <a:sym typeface="Helvetica Neue"/>
                        </a:rPr>
                        <a:t>1</a:t>
                      </a:r>
                    </a:p>
                  </a:txBody>
                  <a:tcPr marL="35719" marR="35719" marT="26789" marB="26789" anchor="ctr" horzOverflow="overflow">
                    <a:solidFill>
                      <a:schemeClr val="accent6"/>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4" name="Table"/>
          <p:cNvGraphicFramePr/>
          <p:nvPr/>
        </p:nvGraphicFramePr>
        <p:xfrm>
          <a:off x="669727" y="669727"/>
          <a:ext cx="7804545" cy="3804045"/>
        </p:xfrm>
        <a:graphic>
          <a:graphicData uri="http://schemas.openxmlformats.org/drawingml/2006/table">
            <a:tbl>
              <a:tblPr firstRow="1" bandRow="1">
                <a:tableStyleId>{4C3C2611-4C71-4FC5-86AE-919BDF0F9419}</a:tableStyleId>
              </a:tblPr>
              <a:tblGrid>
                <a:gridCol w="1560909">
                  <a:extLst>
                    <a:ext uri="{9D8B030D-6E8A-4147-A177-3AD203B41FA5}">
                      <a16:colId xmlns:a16="http://schemas.microsoft.com/office/drawing/2014/main" val="20000"/>
                    </a:ext>
                  </a:extLst>
                </a:gridCol>
                <a:gridCol w="1560909">
                  <a:extLst>
                    <a:ext uri="{9D8B030D-6E8A-4147-A177-3AD203B41FA5}">
                      <a16:colId xmlns:a16="http://schemas.microsoft.com/office/drawing/2014/main" val="20001"/>
                    </a:ext>
                  </a:extLst>
                </a:gridCol>
                <a:gridCol w="1560909">
                  <a:extLst>
                    <a:ext uri="{9D8B030D-6E8A-4147-A177-3AD203B41FA5}">
                      <a16:colId xmlns:a16="http://schemas.microsoft.com/office/drawing/2014/main" val="20002"/>
                    </a:ext>
                  </a:extLst>
                </a:gridCol>
                <a:gridCol w="1560909">
                  <a:extLst>
                    <a:ext uri="{9D8B030D-6E8A-4147-A177-3AD203B41FA5}">
                      <a16:colId xmlns:a16="http://schemas.microsoft.com/office/drawing/2014/main" val="20003"/>
                    </a:ext>
                  </a:extLst>
                </a:gridCol>
                <a:gridCol w="1560909">
                  <a:extLst>
                    <a:ext uri="{9D8B030D-6E8A-4147-A177-3AD203B41FA5}">
                      <a16:colId xmlns:a16="http://schemas.microsoft.com/office/drawing/2014/main" val="20004"/>
                    </a:ext>
                  </a:extLst>
                </a:gridCol>
              </a:tblGrid>
              <a:tr h="760809">
                <a:tc>
                  <a:txBody>
                    <a:bodyPr/>
                    <a:lstStyle/>
                    <a:p>
                      <a:pPr defTabSz="914400">
                        <a:defRPr sz="2200">
                          <a:sym typeface="Helvetica Neue"/>
                        </a:defRPr>
                      </a:pPr>
                      <a:endParaRPr sz="1200"/>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Star Wars</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Lord of the Rings</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Star Trek</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The Notebook</a:t>
                      </a:r>
                    </a:p>
                  </a:txBody>
                  <a:tcPr marL="35719" marR="35719" marT="26789" marB="26789" anchor="ctr" horzOverflow="overflow"/>
                </a:tc>
                <a:extLst>
                  <a:ext uri="{0D108BD9-81ED-4DB2-BD59-A6C34878D82A}">
                    <a16:rowId xmlns:a16="http://schemas.microsoft.com/office/drawing/2014/main" val="10000"/>
                  </a:ext>
                </a:extLst>
              </a:tr>
              <a:tr h="760809">
                <a:tc>
                  <a:txBody>
                    <a:bodyPr/>
                    <a:lstStyle/>
                    <a:p>
                      <a:pPr defTabSz="914400">
                        <a:defRPr sz="1800"/>
                      </a:pPr>
                      <a:r>
                        <a:rPr sz="1600">
                          <a:solidFill>
                            <a:srgbClr val="FFFFFF"/>
                          </a:solidFill>
                          <a:sym typeface="Helvetica Neue"/>
                        </a:rPr>
                        <a:t>Steve</a:t>
                      </a:r>
                    </a:p>
                  </a:txBody>
                  <a:tcPr marL="35719" marR="35719" marT="26789" marB="26789" anchor="ctr" horzOverflow="overflow">
                    <a:solidFill>
                      <a:schemeClr val="accent1"/>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1800">
                          <a:sym typeface="Helvetica Neue"/>
                        </a:rPr>
                        <a:t>5</a:t>
                      </a:r>
                    </a:p>
                  </a:txBody>
                  <a:tcPr marL="35719" marR="35719" marT="26789" marB="26789" anchor="ctr" horzOverflow="overflow">
                    <a:solidFill>
                      <a:schemeClr val="accent3">
                        <a:hueOff val="-274225"/>
                        <a:satOff val="26768"/>
                        <a:lumOff val="11368"/>
                      </a:schemeClr>
                    </a:solidFill>
                  </a:tcPr>
                </a:tc>
                <a:tc>
                  <a:txBody>
                    <a:bodyPr/>
                    <a:lstStyle/>
                    <a:p>
                      <a:pPr defTabSz="914400">
                        <a:defRPr sz="1800"/>
                      </a:pPr>
                      <a:r>
                        <a:rPr sz="1800">
                          <a:sym typeface="Helvetica Neue"/>
                        </a:rPr>
                        <a:t>2</a:t>
                      </a:r>
                    </a:p>
                  </a:txBody>
                  <a:tcPr marL="35719" marR="35719" marT="26789" marB="26789" anchor="ctr" horzOverflow="overflow">
                    <a:solidFill>
                      <a:schemeClr val="accent6"/>
                    </a:solidFill>
                  </a:tcPr>
                </a:tc>
                <a:extLst>
                  <a:ext uri="{0D108BD9-81ED-4DB2-BD59-A6C34878D82A}">
                    <a16:rowId xmlns:a16="http://schemas.microsoft.com/office/drawing/2014/main" val="10001"/>
                  </a:ext>
                </a:extLst>
              </a:tr>
              <a:tr h="760809">
                <a:tc>
                  <a:txBody>
                    <a:bodyPr/>
                    <a:lstStyle/>
                    <a:p>
                      <a:pPr defTabSz="914400">
                        <a:defRPr sz="1800"/>
                      </a:pPr>
                      <a:r>
                        <a:rPr sz="1600">
                          <a:solidFill>
                            <a:srgbClr val="FFFFFF"/>
                          </a:solidFill>
                          <a:sym typeface="Helvetica Neue"/>
                        </a:rPr>
                        <a:t>Monroe</a:t>
                      </a:r>
                    </a:p>
                  </a:txBody>
                  <a:tcPr marL="35719" marR="35719" marT="26789" marB="26789" anchor="ctr" horzOverflow="overflow">
                    <a:solidFill>
                      <a:schemeClr val="accent1"/>
                    </a:solidFill>
                  </a:tcPr>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5</a:t>
                      </a:r>
                    </a:p>
                  </a:txBody>
                  <a:tcPr marL="35719" marR="35719" marT="26789" marB="26789" anchor="ctr" horzOverflow="overflow"/>
                </a:tc>
                <a:extLst>
                  <a:ext uri="{0D108BD9-81ED-4DB2-BD59-A6C34878D82A}">
                    <a16:rowId xmlns:a16="http://schemas.microsoft.com/office/drawing/2014/main" val="10002"/>
                  </a:ext>
                </a:extLst>
              </a:tr>
              <a:tr h="760809">
                <a:tc>
                  <a:txBody>
                    <a:bodyPr/>
                    <a:lstStyle/>
                    <a:p>
                      <a:pPr defTabSz="914400">
                        <a:defRPr sz="1800"/>
                      </a:pPr>
                      <a:r>
                        <a:rPr sz="1600">
                          <a:solidFill>
                            <a:srgbClr val="FFFFFF"/>
                          </a:solidFill>
                          <a:sym typeface="Helvetica Neue"/>
                        </a:rPr>
                        <a:t>Graham</a:t>
                      </a:r>
                    </a:p>
                  </a:txBody>
                  <a:tcPr marL="35719" marR="35719" marT="26789" marB="26789" anchor="ctr" horzOverflow="overflow">
                    <a:solidFill>
                      <a:schemeClr val="accent1"/>
                    </a:solidFill>
                  </a:tcPr>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4</a:t>
                      </a:r>
                    </a:p>
                  </a:txBody>
                  <a:tcPr marL="35719" marR="35719" marT="26789" marB="26789" anchor="ctr" horzOverflow="overflow"/>
                </a:tc>
                <a:extLst>
                  <a:ext uri="{0D108BD9-81ED-4DB2-BD59-A6C34878D82A}">
                    <a16:rowId xmlns:a16="http://schemas.microsoft.com/office/drawing/2014/main" val="10003"/>
                  </a:ext>
                </a:extLst>
              </a:tr>
              <a:tr h="760809">
                <a:tc>
                  <a:txBody>
                    <a:bodyPr/>
                    <a:lstStyle/>
                    <a:p>
                      <a:pPr defTabSz="914400">
                        <a:defRPr sz="1800"/>
                      </a:pPr>
                      <a:r>
                        <a:rPr sz="1600">
                          <a:solidFill>
                            <a:srgbClr val="FFFFFF"/>
                          </a:solidFill>
                          <a:sym typeface="Helvetica Neue"/>
                        </a:rPr>
                        <a:t>Lisa</a:t>
                      </a:r>
                    </a:p>
                  </a:txBody>
                  <a:tcPr marL="35719" marR="35719" marT="26789" marB="26789" anchor="ctr" horzOverflow="overflow">
                    <a:solidFill>
                      <a:schemeClr val="accent1"/>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3400" b="1">
                          <a:sym typeface="Helvetica Neue"/>
                        </a:rPr>
                        <a:t>?</a:t>
                      </a:r>
                    </a:p>
                  </a:txBody>
                  <a:tcPr marL="35719" marR="35719" marT="26789" marB="26789" anchor="ctr" horzOverflow="overflow">
                    <a:solidFill>
                      <a:schemeClr val="accent3">
                        <a:hueOff val="-274225"/>
                        <a:satOff val="26768"/>
                        <a:lumOff val="11368"/>
                      </a:schemeClr>
                    </a:solidFill>
                  </a:tcPr>
                </a:tc>
                <a:tc>
                  <a:txBody>
                    <a:bodyPr/>
                    <a:lstStyle/>
                    <a:p>
                      <a:pPr defTabSz="914400">
                        <a:defRPr sz="1800"/>
                      </a:pPr>
                      <a:r>
                        <a:rPr sz="1800">
                          <a:sym typeface="Helvetica Neue"/>
                        </a:rPr>
                        <a:t>1</a:t>
                      </a:r>
                    </a:p>
                  </a:txBody>
                  <a:tcPr marL="35719" marR="35719" marT="26789" marB="26789" anchor="ctr" horzOverflow="overflow">
                    <a:solidFill>
                      <a:schemeClr val="accent6"/>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6" name="Table"/>
          <p:cNvGraphicFramePr/>
          <p:nvPr/>
        </p:nvGraphicFramePr>
        <p:xfrm>
          <a:off x="669727" y="669727"/>
          <a:ext cx="7804545" cy="3804045"/>
        </p:xfrm>
        <a:graphic>
          <a:graphicData uri="http://schemas.openxmlformats.org/drawingml/2006/table">
            <a:tbl>
              <a:tblPr firstRow="1" bandRow="1">
                <a:tableStyleId>{4C3C2611-4C71-4FC5-86AE-919BDF0F9419}</a:tableStyleId>
              </a:tblPr>
              <a:tblGrid>
                <a:gridCol w="1560909">
                  <a:extLst>
                    <a:ext uri="{9D8B030D-6E8A-4147-A177-3AD203B41FA5}">
                      <a16:colId xmlns:a16="http://schemas.microsoft.com/office/drawing/2014/main" val="20000"/>
                    </a:ext>
                  </a:extLst>
                </a:gridCol>
                <a:gridCol w="1560909">
                  <a:extLst>
                    <a:ext uri="{9D8B030D-6E8A-4147-A177-3AD203B41FA5}">
                      <a16:colId xmlns:a16="http://schemas.microsoft.com/office/drawing/2014/main" val="20001"/>
                    </a:ext>
                  </a:extLst>
                </a:gridCol>
                <a:gridCol w="1560909">
                  <a:extLst>
                    <a:ext uri="{9D8B030D-6E8A-4147-A177-3AD203B41FA5}">
                      <a16:colId xmlns:a16="http://schemas.microsoft.com/office/drawing/2014/main" val="20002"/>
                    </a:ext>
                  </a:extLst>
                </a:gridCol>
                <a:gridCol w="1560909">
                  <a:extLst>
                    <a:ext uri="{9D8B030D-6E8A-4147-A177-3AD203B41FA5}">
                      <a16:colId xmlns:a16="http://schemas.microsoft.com/office/drawing/2014/main" val="20003"/>
                    </a:ext>
                  </a:extLst>
                </a:gridCol>
                <a:gridCol w="1560909">
                  <a:extLst>
                    <a:ext uri="{9D8B030D-6E8A-4147-A177-3AD203B41FA5}">
                      <a16:colId xmlns:a16="http://schemas.microsoft.com/office/drawing/2014/main" val="20004"/>
                    </a:ext>
                  </a:extLst>
                </a:gridCol>
              </a:tblGrid>
              <a:tr h="760809">
                <a:tc>
                  <a:txBody>
                    <a:bodyPr/>
                    <a:lstStyle/>
                    <a:p>
                      <a:pPr defTabSz="914400">
                        <a:defRPr sz="2200">
                          <a:sym typeface="Helvetica Neue"/>
                        </a:defRPr>
                      </a:pPr>
                      <a:endParaRPr sz="1200"/>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Star Wars</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Lord of the Rings</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Star Trek</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The Notebook</a:t>
                      </a:r>
                    </a:p>
                  </a:txBody>
                  <a:tcPr marL="35719" marR="35719" marT="26789" marB="26789" anchor="ctr" horzOverflow="overflow"/>
                </a:tc>
                <a:extLst>
                  <a:ext uri="{0D108BD9-81ED-4DB2-BD59-A6C34878D82A}">
                    <a16:rowId xmlns:a16="http://schemas.microsoft.com/office/drawing/2014/main" val="10000"/>
                  </a:ext>
                </a:extLst>
              </a:tr>
              <a:tr h="760809">
                <a:tc>
                  <a:txBody>
                    <a:bodyPr/>
                    <a:lstStyle/>
                    <a:p>
                      <a:pPr defTabSz="914400">
                        <a:defRPr sz="1800"/>
                      </a:pPr>
                      <a:r>
                        <a:rPr sz="1600">
                          <a:solidFill>
                            <a:srgbClr val="FFFFFF"/>
                          </a:solidFill>
                          <a:sym typeface="Helvetica Neue"/>
                        </a:rPr>
                        <a:t>Steve</a:t>
                      </a:r>
                    </a:p>
                  </a:txBody>
                  <a:tcPr marL="35719" marR="35719" marT="26789" marB="26789" anchor="ctr" horzOverflow="overflow">
                    <a:solidFill>
                      <a:schemeClr val="accent1"/>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1800">
                          <a:sym typeface="Helvetica Neue"/>
                        </a:rPr>
                        <a:t>5</a:t>
                      </a:r>
                    </a:p>
                  </a:txBody>
                  <a:tcPr marL="35719" marR="35719" marT="26789" marB="26789" anchor="ctr" horzOverflow="overflow">
                    <a:solidFill>
                      <a:schemeClr val="accent3">
                        <a:hueOff val="-274225"/>
                        <a:satOff val="26768"/>
                        <a:lumOff val="11368"/>
                      </a:schemeClr>
                    </a:solidFill>
                  </a:tcPr>
                </a:tc>
                <a:tc>
                  <a:txBody>
                    <a:bodyPr/>
                    <a:lstStyle/>
                    <a:p>
                      <a:pPr defTabSz="914400">
                        <a:defRPr sz="1800"/>
                      </a:pPr>
                      <a:r>
                        <a:rPr sz="1800">
                          <a:sym typeface="Helvetica Neue"/>
                        </a:rPr>
                        <a:t>2</a:t>
                      </a:r>
                    </a:p>
                  </a:txBody>
                  <a:tcPr marL="35719" marR="35719" marT="26789" marB="26789" anchor="ctr" horzOverflow="overflow">
                    <a:solidFill>
                      <a:schemeClr val="accent6"/>
                    </a:solidFill>
                  </a:tcPr>
                </a:tc>
                <a:extLst>
                  <a:ext uri="{0D108BD9-81ED-4DB2-BD59-A6C34878D82A}">
                    <a16:rowId xmlns:a16="http://schemas.microsoft.com/office/drawing/2014/main" val="10001"/>
                  </a:ext>
                </a:extLst>
              </a:tr>
              <a:tr h="760809">
                <a:tc>
                  <a:txBody>
                    <a:bodyPr/>
                    <a:lstStyle/>
                    <a:p>
                      <a:pPr defTabSz="914400">
                        <a:defRPr sz="1800"/>
                      </a:pPr>
                      <a:r>
                        <a:rPr sz="1600">
                          <a:solidFill>
                            <a:srgbClr val="FFFFFF"/>
                          </a:solidFill>
                          <a:sym typeface="Helvetica Neue"/>
                        </a:rPr>
                        <a:t>Monroe</a:t>
                      </a:r>
                    </a:p>
                  </a:txBody>
                  <a:tcPr marL="35719" marR="35719" marT="26789" marB="26789" anchor="ctr" horzOverflow="overflow">
                    <a:solidFill>
                      <a:schemeClr val="accent1"/>
                    </a:solidFill>
                  </a:tcPr>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5</a:t>
                      </a:r>
                    </a:p>
                  </a:txBody>
                  <a:tcPr marL="35719" marR="35719" marT="26789" marB="26789" anchor="ctr" horzOverflow="overflow"/>
                </a:tc>
                <a:extLst>
                  <a:ext uri="{0D108BD9-81ED-4DB2-BD59-A6C34878D82A}">
                    <a16:rowId xmlns:a16="http://schemas.microsoft.com/office/drawing/2014/main" val="10002"/>
                  </a:ext>
                </a:extLst>
              </a:tr>
              <a:tr h="760809">
                <a:tc>
                  <a:txBody>
                    <a:bodyPr/>
                    <a:lstStyle/>
                    <a:p>
                      <a:pPr defTabSz="914400">
                        <a:defRPr sz="1800"/>
                      </a:pPr>
                      <a:r>
                        <a:rPr sz="1600">
                          <a:solidFill>
                            <a:srgbClr val="FFFFFF"/>
                          </a:solidFill>
                          <a:sym typeface="Helvetica Neue"/>
                        </a:rPr>
                        <a:t>Graham</a:t>
                      </a:r>
                    </a:p>
                  </a:txBody>
                  <a:tcPr marL="35719" marR="35719" marT="26789" marB="26789" anchor="ctr" horzOverflow="overflow">
                    <a:solidFill>
                      <a:schemeClr val="accent1"/>
                    </a:solidFill>
                  </a:tcPr>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4</a:t>
                      </a:r>
                    </a:p>
                  </a:txBody>
                  <a:tcPr marL="35719" marR="35719" marT="26789" marB="26789" anchor="ctr" horzOverflow="overflow"/>
                </a:tc>
                <a:extLst>
                  <a:ext uri="{0D108BD9-81ED-4DB2-BD59-A6C34878D82A}">
                    <a16:rowId xmlns:a16="http://schemas.microsoft.com/office/drawing/2014/main" val="10003"/>
                  </a:ext>
                </a:extLst>
              </a:tr>
              <a:tr h="760809">
                <a:tc>
                  <a:txBody>
                    <a:bodyPr/>
                    <a:lstStyle/>
                    <a:p>
                      <a:pPr defTabSz="914400">
                        <a:defRPr sz="1800"/>
                      </a:pPr>
                      <a:r>
                        <a:rPr sz="1600">
                          <a:solidFill>
                            <a:srgbClr val="FFFFFF"/>
                          </a:solidFill>
                          <a:sym typeface="Helvetica Neue"/>
                        </a:rPr>
                        <a:t>Lisa</a:t>
                      </a:r>
                    </a:p>
                  </a:txBody>
                  <a:tcPr marL="35719" marR="35719" marT="26789" marB="26789" anchor="ctr" horzOverflow="overflow">
                    <a:solidFill>
                      <a:schemeClr val="accent1"/>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3400" b="1">
                          <a:sym typeface="Helvetica Neue"/>
                        </a:rPr>
                        <a:t>5</a:t>
                      </a:r>
                    </a:p>
                  </a:txBody>
                  <a:tcPr marL="35719" marR="35719" marT="26789" marB="26789" anchor="ctr" horzOverflow="overflow">
                    <a:solidFill>
                      <a:schemeClr val="accent3">
                        <a:hueOff val="-274225"/>
                        <a:satOff val="26768"/>
                        <a:lumOff val="11368"/>
                      </a:schemeClr>
                    </a:solidFill>
                  </a:tcPr>
                </a:tc>
                <a:tc>
                  <a:txBody>
                    <a:bodyPr/>
                    <a:lstStyle/>
                    <a:p>
                      <a:pPr defTabSz="914400">
                        <a:defRPr sz="1800"/>
                      </a:pPr>
                      <a:r>
                        <a:rPr sz="1800">
                          <a:sym typeface="Helvetica Neue"/>
                        </a:rPr>
                        <a:t>1</a:t>
                      </a:r>
                    </a:p>
                  </a:txBody>
                  <a:tcPr marL="35719" marR="35719" marT="26789" marB="26789" anchor="ctr" horzOverflow="overflow">
                    <a:solidFill>
                      <a:schemeClr val="accent6"/>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Creating the latent space…"/>
          <p:cNvSpPr txBox="1">
            <a:spLocks noGrp="1"/>
          </p:cNvSpPr>
          <p:nvPr>
            <p:ph type="title"/>
          </p:nvPr>
        </p:nvSpPr>
        <p:spPr>
          <a:prstGeom prst="rect">
            <a:avLst/>
          </a:prstGeom>
        </p:spPr>
        <p:txBody>
          <a:bodyPr/>
          <a:lstStyle>
            <a:lvl1pPr defTabSz="496570">
              <a:defRPr sz="6800"/>
            </a:lvl1pPr>
          </a:lstStyle>
          <a:p>
            <a:r>
              <a:rPr sz="4000" dirty="0"/>
              <a:t>Creating the latent space…</a:t>
            </a:r>
          </a:p>
        </p:txBody>
      </p:sp>
      <p:sp>
        <p:nvSpPr>
          <p:cNvPr id="209" name="We don’t want to always compare every movie that every person has seen to get an understanding of what movies they’ll like. It’s WAY too much data (as we’ll see later).…"/>
          <p:cNvSpPr txBox="1">
            <a:spLocks noGrp="1"/>
          </p:cNvSpPr>
          <p:nvPr>
            <p:ph type="body" idx="1"/>
          </p:nvPr>
        </p:nvSpPr>
        <p:spPr>
          <a:prstGeom prst="rect">
            <a:avLst/>
          </a:prstGeom>
        </p:spPr>
        <p:txBody>
          <a:bodyPr anchor="t">
            <a:normAutofit/>
          </a:bodyPr>
          <a:lstStyle/>
          <a:p>
            <a:r>
              <a:rPr sz="2400" dirty="0"/>
              <a:t>We don’t want to always compare every movie that every person has seen to get an understanding of what movies they’ll like. It’s WAY too much data (as we’ll see later). </a:t>
            </a:r>
          </a:p>
          <a:p>
            <a:r>
              <a:rPr sz="2400" dirty="0"/>
              <a:t>Instead, we can use a method called Matrix Decomposition.</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1" name="Image" descr="Image"/>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3695" y="1701909"/>
            <a:ext cx="8996610" cy="2134455"/>
          </a:xfrm>
          <a:prstGeom prst="rect">
            <a:avLst/>
          </a:prstGeom>
          <a:ln w="12700">
            <a:miter lim="400000"/>
          </a:ln>
        </p:spPr>
      </p:pic>
      <p:sp>
        <p:nvSpPr>
          <p:cNvPr id="212" name="Matrix Decomposition"/>
          <p:cNvSpPr txBox="1">
            <a:spLocks noGrp="1"/>
          </p:cNvSpPr>
          <p:nvPr>
            <p:ph type="title" idx="4294967295"/>
          </p:nvPr>
        </p:nvSpPr>
        <p:spPr>
          <a:xfrm>
            <a:off x="1014008" y="297799"/>
            <a:ext cx="6790539" cy="1138535"/>
          </a:xfrm>
          <a:prstGeom prst="rect">
            <a:avLst/>
          </a:prstGeom>
        </p:spPr>
        <p:txBody>
          <a:bodyPr/>
          <a:lstStyle/>
          <a:p>
            <a:pPr algn="ctr"/>
            <a:r>
              <a:rPr sz="4000" dirty="0"/>
              <a:t>Matrix Decomposition</a:t>
            </a:r>
          </a:p>
        </p:txBody>
      </p:sp>
      <p:sp>
        <p:nvSpPr>
          <p:cNvPr id="213" name="This specific form of Matrix Decomp. is called “Singular Value Decomposition” or SVD"/>
          <p:cNvSpPr txBox="1"/>
          <p:nvPr/>
        </p:nvSpPr>
        <p:spPr>
          <a:xfrm>
            <a:off x="1619967" y="4221440"/>
            <a:ext cx="5904066" cy="526062"/>
          </a:xfrm>
          <a:prstGeom prst="rect">
            <a:avLst/>
          </a:prstGeom>
          <a:ln w="12700">
            <a:miter lim="400000"/>
          </a:ln>
          <a:extLst>
            <a:ext uri="{C572A759-6A51-4108-AA02-DFA0A04FC94B}">
              <ma14:wrappingTextBoxFlag xmlns="" xmlns:ma14="http://schemas.microsoft.com/office/mac/drawingml/2011/main" val="1"/>
            </a:ext>
          </a:extLst>
        </p:spPr>
        <p:txBody>
          <a:bodyPr lIns="31887" tIns="31887" rIns="31887" bIns="31887" anchor="ctr">
            <a:spAutoFit/>
          </a:bodyPr>
          <a:lstStyle/>
          <a:p>
            <a:r>
              <a:rPr dirty="0">
                <a:solidFill>
                  <a:srgbClr val="FFFF00"/>
                </a:solidFill>
              </a:rPr>
              <a:t>This specific form of Matrix Decomp. is called “Singular Value Decomposition” or SVD</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What are these “New Dimensions?”"/>
          <p:cNvSpPr txBox="1">
            <a:spLocks noGrp="1"/>
          </p:cNvSpPr>
          <p:nvPr>
            <p:ph type="title"/>
          </p:nvPr>
        </p:nvSpPr>
        <p:spPr>
          <a:prstGeom prst="rect">
            <a:avLst/>
          </a:prstGeom>
        </p:spPr>
        <p:txBody>
          <a:bodyPr/>
          <a:lstStyle>
            <a:lvl1pPr defTabSz="484886">
              <a:defRPr sz="6640"/>
            </a:lvl1pPr>
          </a:lstStyle>
          <a:p>
            <a:r>
              <a:rPr sz="4000" dirty="0"/>
              <a:t>What are these “New Dimensions?”</a:t>
            </a:r>
          </a:p>
        </p:txBody>
      </p:sp>
      <p:sp>
        <p:nvSpPr>
          <p:cNvPr id="216" name="They are “concepts” in the data. Example: if we were looking at movie data, these might be different genres that show up. However, we won’t really know what those genres are.…"/>
          <p:cNvSpPr txBox="1">
            <a:spLocks noGrp="1"/>
          </p:cNvSpPr>
          <p:nvPr>
            <p:ph type="body" idx="1"/>
          </p:nvPr>
        </p:nvSpPr>
        <p:spPr>
          <a:xfrm>
            <a:off x="827485" y="1771678"/>
            <a:ext cx="6709906" cy="2914622"/>
          </a:xfrm>
          <a:prstGeom prst="rect">
            <a:avLst/>
          </a:prstGeom>
        </p:spPr>
        <p:txBody>
          <a:bodyPr anchor="t">
            <a:normAutofit/>
          </a:bodyPr>
          <a:lstStyle/>
          <a:p>
            <a:r>
              <a:rPr sz="2000" dirty="0"/>
              <a:t>They are “concepts” in the data. Example: if we were looking at movie data, these might be different genres that show up. However, we won’t really know what those genres are. </a:t>
            </a:r>
          </a:p>
          <a:p>
            <a:r>
              <a:rPr sz="2000" dirty="0"/>
              <a:t>We’ll see this in action in a bit. For now, think about it as a “concept space.”</a:t>
            </a:r>
          </a:p>
          <a:p>
            <a:r>
              <a:rPr sz="2000" dirty="0"/>
              <a:t>Once we have our concept space, we can still use the “who is closest to me” approach.</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8" name="Image" descr="Image"/>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352631" y="1116259"/>
            <a:ext cx="6438738" cy="3777773"/>
          </a:xfrm>
          <a:prstGeom prst="rect">
            <a:avLst/>
          </a:prstGeom>
          <a:ln w="12700">
            <a:miter lim="400000"/>
          </a:ln>
        </p:spPr>
      </p:pic>
      <p:sp>
        <p:nvSpPr>
          <p:cNvPr id="219" name="What are these “New Dimensions?”"/>
          <p:cNvSpPr txBox="1">
            <a:spLocks noGrp="1"/>
          </p:cNvSpPr>
          <p:nvPr>
            <p:ph type="title" idx="4294967295"/>
          </p:nvPr>
        </p:nvSpPr>
        <p:spPr>
          <a:xfrm>
            <a:off x="0" y="133945"/>
            <a:ext cx="7804547" cy="1138535"/>
          </a:xfrm>
          <a:prstGeom prst="rect">
            <a:avLst/>
          </a:prstGeom>
        </p:spPr>
        <p:txBody>
          <a:bodyPr/>
          <a:lstStyle>
            <a:lvl1pPr defTabSz="484886">
              <a:defRPr sz="6640"/>
            </a:lvl1pPr>
          </a:lstStyle>
          <a:p>
            <a:r>
              <a:rPr sz="3600" dirty="0"/>
              <a:t>What are these “New Dimensions?”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Collaborative Filtering"/>
          <p:cNvSpPr txBox="1">
            <a:spLocks noGrp="1"/>
          </p:cNvSpPr>
          <p:nvPr>
            <p:ph type="title"/>
          </p:nvPr>
        </p:nvSpPr>
        <p:spPr>
          <a:prstGeom prst="rect">
            <a:avLst/>
          </a:prstGeom>
        </p:spPr>
        <p:txBody>
          <a:bodyPr/>
          <a:lstStyle/>
          <a:p>
            <a:r>
              <a:rPr sz="4000" dirty="0"/>
              <a:t>Collaborative Filtering</a:t>
            </a:r>
          </a:p>
        </p:txBody>
      </p:sp>
      <p:sp>
        <p:nvSpPr>
          <p:cNvPr id="222" name="How does this work for our Amazon example?…"/>
          <p:cNvSpPr txBox="1">
            <a:spLocks noGrp="1"/>
          </p:cNvSpPr>
          <p:nvPr>
            <p:ph type="body" idx="1"/>
          </p:nvPr>
        </p:nvSpPr>
        <p:spPr>
          <a:prstGeom prst="rect">
            <a:avLst/>
          </a:prstGeom>
        </p:spPr>
        <p:txBody>
          <a:bodyPr anchor="t">
            <a:normAutofit/>
          </a:bodyPr>
          <a:lstStyle/>
          <a:p>
            <a:r>
              <a:rPr sz="1800" dirty="0"/>
              <a:t>How does this work for our Amazon example?</a:t>
            </a:r>
            <a:endParaRPr lang="en-US" sz="1800" dirty="0"/>
          </a:p>
          <a:p>
            <a:pPr lvl="1"/>
            <a:r>
              <a:rPr sz="1700" dirty="0"/>
              <a:t>Amazon looks at my profile and says, “Hey, that guy has liked a book about puppies. Of the 900 other users that liked that book, 650 also liked this book about puppies in hats. Let’s recommend that book to him.”</a:t>
            </a:r>
            <a:endParaRPr lang="en-US" sz="1700" dirty="0"/>
          </a:p>
          <a:p>
            <a:pPr lvl="1"/>
            <a:r>
              <a:rPr sz="1800" dirty="0"/>
              <a:t>More specifically, they would find the “hidden concept space” based on what the users have liked and say, “in this hidden space, that guy is really close to the puppies in hats book… let’s recommend that.”</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Collaborative Filtering"/>
          <p:cNvSpPr txBox="1">
            <a:spLocks noGrp="1"/>
          </p:cNvSpPr>
          <p:nvPr>
            <p:ph type="title"/>
          </p:nvPr>
        </p:nvSpPr>
        <p:spPr>
          <a:prstGeom prst="rect">
            <a:avLst/>
          </a:prstGeom>
        </p:spPr>
        <p:txBody>
          <a:bodyPr/>
          <a:lstStyle/>
          <a:p>
            <a:r>
              <a:t>Collaborative Filtering</a:t>
            </a:r>
          </a:p>
        </p:txBody>
      </p:sp>
      <p:sp>
        <p:nvSpPr>
          <p:cNvPr id="225" name="Pros…"/>
          <p:cNvSpPr txBox="1">
            <a:spLocks noGrp="1"/>
          </p:cNvSpPr>
          <p:nvPr>
            <p:ph type="body" idx="1"/>
          </p:nvPr>
        </p:nvSpPr>
        <p:spPr>
          <a:xfrm>
            <a:off x="669727" y="1366242"/>
            <a:ext cx="3465928" cy="3315146"/>
          </a:xfrm>
          <a:prstGeom prst="rect">
            <a:avLst/>
          </a:prstGeom>
        </p:spPr>
        <p:txBody>
          <a:bodyPr anchor="t">
            <a:normAutofit/>
          </a:bodyPr>
          <a:lstStyle/>
          <a:p>
            <a:pPr marL="0" indent="0">
              <a:spcBef>
                <a:spcPts val="753"/>
              </a:spcBef>
              <a:buSzTx/>
              <a:buNone/>
            </a:pPr>
            <a:r>
              <a:rPr sz="2000" dirty="0"/>
              <a:t>Pros</a:t>
            </a:r>
          </a:p>
          <a:p>
            <a:pPr>
              <a:spcBef>
                <a:spcPts val="753"/>
              </a:spcBef>
              <a:buFont typeface="Arial"/>
              <a:buChar char="•"/>
            </a:pPr>
            <a:r>
              <a:rPr sz="2000" dirty="0"/>
              <a:t>Exploits hidden correlations in our data</a:t>
            </a:r>
          </a:p>
          <a:p>
            <a:pPr>
              <a:spcBef>
                <a:spcPts val="753"/>
              </a:spcBef>
              <a:buFont typeface="Arial"/>
              <a:buChar char="•"/>
            </a:pPr>
            <a:r>
              <a:rPr sz="2000" dirty="0"/>
              <a:t>Doesn’t require expensive hand mapping</a:t>
            </a:r>
          </a:p>
          <a:p>
            <a:pPr>
              <a:spcBef>
                <a:spcPts val="753"/>
              </a:spcBef>
              <a:buFont typeface="Arial"/>
              <a:buChar char="•"/>
            </a:pPr>
            <a:r>
              <a:rPr sz="2000" dirty="0"/>
              <a:t>Can be applied across domains if we have user ratings/likes</a:t>
            </a:r>
          </a:p>
        </p:txBody>
      </p:sp>
      <p:sp>
        <p:nvSpPr>
          <p:cNvPr id="226" name="Cons…"/>
          <p:cNvSpPr txBox="1"/>
          <p:nvPr/>
        </p:nvSpPr>
        <p:spPr>
          <a:xfrm>
            <a:off x="4944070" y="1366242"/>
            <a:ext cx="3772283" cy="3315146"/>
          </a:xfrm>
          <a:prstGeom prst="rect">
            <a:avLst/>
          </a:prstGeom>
          <a:ln w="12700">
            <a:miter lim="400000"/>
          </a:ln>
          <a:extLst>
            <a:ext uri="{C572A759-6A51-4108-AA02-DFA0A04FC94B}">
              <ma14:wrappingTextBoxFlag xmlns="" xmlns:ma14="http://schemas.microsoft.com/office/mac/drawingml/2011/main" val="1"/>
            </a:ext>
          </a:extLst>
        </p:spPr>
        <p:txBody>
          <a:bodyPr lIns="31887" tIns="31887" rIns="31887" bIns="31887">
            <a:noAutofit/>
          </a:bodyPr>
          <a:lstStyle/>
          <a:p>
            <a:pPr algn="l">
              <a:spcBef>
                <a:spcPts val="753"/>
              </a:spcBef>
              <a:defRPr sz="3200" b="0"/>
            </a:pPr>
            <a:r>
              <a:rPr sz="2000" b="0" kern="1200" dirty="0">
                <a:solidFill>
                  <a:schemeClr val="tx1"/>
                </a:solidFill>
                <a:latin typeface="+mj-lt"/>
                <a:ea typeface="+mj-ea"/>
                <a:cs typeface="+mj-cs"/>
              </a:rPr>
              <a:t>Cons</a:t>
            </a:r>
          </a:p>
          <a:p>
            <a:pPr marL="342900" indent="-342900" algn="l">
              <a:spcBef>
                <a:spcPts val="753"/>
              </a:spcBef>
              <a:buSzPct val="145000"/>
              <a:buFont typeface="Arial"/>
              <a:buChar char="•"/>
              <a:defRPr sz="3200" b="0"/>
            </a:pPr>
            <a:r>
              <a:rPr sz="2000" b="0" kern="1200" dirty="0">
                <a:solidFill>
                  <a:schemeClr val="tx1"/>
                </a:solidFill>
                <a:latin typeface="+mj-lt"/>
                <a:ea typeface="+mj-ea"/>
                <a:cs typeface="+mj-cs"/>
              </a:rPr>
              <a:t>Need LOTS of data to start getting useful results</a:t>
            </a:r>
            <a:r>
              <a:rPr lang="en-US" sz="2000" b="0" kern="1200" dirty="0">
                <a:solidFill>
                  <a:schemeClr val="tx1"/>
                </a:solidFill>
                <a:latin typeface="+mj-lt"/>
                <a:ea typeface="+mj-ea"/>
                <a:cs typeface="+mj-cs"/>
              </a:rPr>
              <a:t> (the “cold-start” problem)</a:t>
            </a:r>
            <a:endParaRPr sz="2000" b="0" kern="1200" dirty="0">
              <a:solidFill>
                <a:schemeClr val="tx1"/>
              </a:solidFill>
              <a:latin typeface="+mj-lt"/>
              <a:ea typeface="+mj-ea"/>
              <a:cs typeface="+mj-cs"/>
            </a:endParaRPr>
          </a:p>
          <a:p>
            <a:pPr marL="342900" indent="-342900" algn="l">
              <a:spcBef>
                <a:spcPts val="753"/>
              </a:spcBef>
              <a:buSzPct val="145000"/>
              <a:buFont typeface="Arial"/>
              <a:buChar char="•"/>
              <a:defRPr sz="3200" b="0"/>
            </a:pPr>
            <a:r>
              <a:rPr sz="2000" b="0" kern="1200" dirty="0">
                <a:solidFill>
                  <a:schemeClr val="tx1"/>
                </a:solidFill>
                <a:latin typeface="+mj-lt"/>
                <a:ea typeface="+mj-ea"/>
                <a:cs typeface="+mj-cs"/>
              </a:rPr>
              <a:t>Data tends to be REALLY sparse, so we have to handle that</a:t>
            </a:r>
          </a:p>
          <a:p>
            <a:pPr marL="342900" indent="-342900" algn="l">
              <a:spcBef>
                <a:spcPts val="753"/>
              </a:spcBef>
              <a:buSzPct val="145000"/>
              <a:buFont typeface="Arial"/>
              <a:buChar char="•"/>
              <a:defRPr sz="3200" b="0"/>
            </a:pPr>
            <a:r>
              <a:rPr sz="2000" b="0" kern="1200" dirty="0">
                <a:solidFill>
                  <a:schemeClr val="tx1"/>
                </a:solidFill>
                <a:latin typeface="+mj-lt"/>
                <a:ea typeface="+mj-ea"/>
                <a:cs typeface="+mj-cs"/>
              </a:rPr>
              <a:t>Every new user needs to give you lots of data before we can do anything.</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Hybrid Methods"/>
          <p:cNvSpPr txBox="1">
            <a:spLocks noGrp="1"/>
          </p:cNvSpPr>
          <p:nvPr>
            <p:ph type="title"/>
          </p:nvPr>
        </p:nvSpPr>
        <p:spPr>
          <a:prstGeom prst="rect">
            <a:avLst/>
          </a:prstGeom>
        </p:spPr>
        <p:txBody>
          <a:bodyPr/>
          <a:lstStyle/>
          <a:p>
            <a:r>
              <a:rPr sz="4000" dirty="0"/>
              <a:t>Hybrid Methods</a:t>
            </a:r>
          </a:p>
        </p:txBody>
      </p:sp>
      <p:sp>
        <p:nvSpPr>
          <p:cNvPr id="229" name="You can merge Content-based and Collaborative filtering methods. Most modern recommendation engines do this.…"/>
          <p:cNvSpPr txBox="1">
            <a:spLocks noGrp="1"/>
          </p:cNvSpPr>
          <p:nvPr>
            <p:ph type="body" idx="1"/>
          </p:nvPr>
        </p:nvSpPr>
        <p:spPr>
          <a:prstGeom prst="rect">
            <a:avLst/>
          </a:prstGeom>
        </p:spPr>
        <p:txBody>
          <a:bodyPr anchor="t">
            <a:noAutofit/>
          </a:bodyPr>
          <a:lstStyle/>
          <a:p>
            <a:r>
              <a:rPr sz="2000" dirty="0"/>
              <a:t>You can merge Content-based and Collaborative filtering methods. Most modern recommendation engines do this. </a:t>
            </a:r>
          </a:p>
          <a:p>
            <a:r>
              <a:rPr sz="2000" dirty="0"/>
              <a:t>Brings together the best of both worlds. Allowing for content to help guide the recommendations you see from users. Even better when you have TONS of items across categories.</a:t>
            </a:r>
          </a:p>
          <a:p>
            <a:r>
              <a:rPr sz="2000" dirty="0"/>
              <a:t>Helps offset how much data you need from a new user.</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What is a recommendation engine really?"/>
          <p:cNvSpPr txBox="1">
            <a:spLocks noGrp="1"/>
          </p:cNvSpPr>
          <p:nvPr>
            <p:ph type="title"/>
          </p:nvPr>
        </p:nvSpPr>
        <p:spPr>
          <a:prstGeom prst="rect">
            <a:avLst/>
          </a:prstGeom>
        </p:spPr>
        <p:txBody>
          <a:bodyPr/>
          <a:lstStyle>
            <a:lvl1pPr defTabSz="484886">
              <a:defRPr sz="6640"/>
            </a:lvl1pPr>
          </a:lstStyle>
          <a:p>
            <a:r>
              <a:rPr sz="4000" dirty="0"/>
              <a:t>What is a recommendation engine really?</a:t>
            </a:r>
          </a:p>
        </p:txBody>
      </p:sp>
      <p:sp>
        <p:nvSpPr>
          <p:cNvPr id="134" name="The goal of a Recommendation Engine is to play a game of “these are the most similar in this group.”"/>
          <p:cNvSpPr txBox="1">
            <a:spLocks noGrp="1"/>
          </p:cNvSpPr>
          <p:nvPr>
            <p:ph type="body" idx="1"/>
          </p:nvPr>
        </p:nvSpPr>
        <p:spPr>
          <a:xfrm>
            <a:off x="827485" y="1771679"/>
            <a:ext cx="6709906" cy="2914622"/>
          </a:xfrm>
          <a:prstGeom prst="rect">
            <a:avLst/>
          </a:prstGeom>
        </p:spPr>
        <p:txBody>
          <a:bodyPr anchor="t">
            <a:normAutofit/>
          </a:bodyPr>
          <a:lstStyle/>
          <a:p>
            <a:r>
              <a:rPr sz="1800" dirty="0"/>
              <a:t>The goal of a Recommendation Engine is to play a game of “these are the most similar in this group.” </a:t>
            </a:r>
            <a:endParaRPr lang="en-US" sz="1800" dirty="0"/>
          </a:p>
          <a:p>
            <a:pPr>
              <a:spcBef>
                <a:spcPts val="753"/>
              </a:spcBef>
            </a:pPr>
            <a:r>
              <a:rPr lang="en-US" sz="1800" dirty="0"/>
              <a:t>You can modify that to do neat things though:</a:t>
            </a:r>
          </a:p>
          <a:p>
            <a:pPr lvl="1">
              <a:spcBef>
                <a:spcPts val="753"/>
              </a:spcBef>
            </a:pPr>
            <a:r>
              <a:rPr lang="en-US" sz="1700" dirty="0"/>
              <a:t>Find similar songs</a:t>
            </a:r>
          </a:p>
          <a:p>
            <a:pPr lvl="1">
              <a:spcBef>
                <a:spcPts val="753"/>
              </a:spcBef>
            </a:pPr>
            <a:r>
              <a:rPr lang="en-US" sz="1800" dirty="0"/>
              <a:t>Choose a book genre a user might like</a:t>
            </a:r>
          </a:p>
          <a:p>
            <a:pPr lvl="1">
              <a:spcBef>
                <a:spcPts val="753"/>
              </a:spcBef>
            </a:pPr>
            <a:r>
              <a:rPr lang="en-US" sz="1800" dirty="0"/>
              <a:t>Find movies a user might like</a:t>
            </a:r>
          </a:p>
          <a:p>
            <a:pPr lvl="1">
              <a:spcBef>
                <a:spcPts val="753"/>
              </a:spcBef>
            </a:pPr>
            <a:r>
              <a:rPr lang="en-US" sz="1800" dirty="0"/>
              <a:t>Measure dating compatibility</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3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4">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So let’s get started on some collaborative filtering with Python."/>
          <p:cNvSpPr txBox="1">
            <a:spLocks noGrp="1"/>
          </p:cNvSpPr>
          <p:nvPr>
            <p:ph type="title"/>
          </p:nvPr>
        </p:nvSpPr>
        <p:spPr>
          <a:prstGeom prst="rect">
            <a:avLst/>
          </a:prstGeom>
        </p:spPr>
        <p:txBody>
          <a:bodyPr/>
          <a:lstStyle>
            <a:lvl1pPr defTabSz="502412">
              <a:defRPr sz="6880"/>
            </a:lvl1pPr>
          </a:lstStyle>
          <a:p>
            <a:r>
              <a:rPr lang="en-US" sz="3600" dirty="0"/>
              <a:t>					Questions?</a:t>
            </a:r>
            <a:br>
              <a:rPr lang="en-US" sz="3600" dirty="0"/>
            </a:br>
            <a:br>
              <a:rPr lang="en-US" sz="3600" dirty="0"/>
            </a:br>
            <a:r>
              <a:rPr lang="en-US" sz="2000" dirty="0"/>
              <a:t>Now,</a:t>
            </a:r>
            <a:r>
              <a:rPr sz="2000" dirty="0"/>
              <a:t> let’s get started on some collaborative filtering </a:t>
            </a:r>
            <a:r>
              <a:rPr lang="en-US" sz="2000" dirty="0"/>
              <a:t>in </a:t>
            </a:r>
            <a:r>
              <a:rPr sz="2000" dirty="0"/>
              <a:t>Python</a:t>
            </a:r>
            <a:r>
              <a:rPr lang="en-US" sz="2000" dirty="0"/>
              <a:t>!</a:t>
            </a:r>
            <a:endParaRPr sz="2000" dirty="0"/>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What is a recommendation engine really?"/>
          <p:cNvSpPr txBox="1">
            <a:spLocks noGrp="1"/>
          </p:cNvSpPr>
          <p:nvPr>
            <p:ph type="title"/>
          </p:nvPr>
        </p:nvSpPr>
        <p:spPr>
          <a:prstGeom prst="rect">
            <a:avLst/>
          </a:prstGeom>
        </p:spPr>
        <p:txBody>
          <a:bodyPr/>
          <a:lstStyle>
            <a:lvl1pPr defTabSz="484886">
              <a:defRPr sz="6640"/>
            </a:lvl1pPr>
          </a:lstStyle>
          <a:p>
            <a:r>
              <a:rPr sz="4000" dirty="0"/>
              <a:t>What is a recommendation engine really?</a:t>
            </a:r>
          </a:p>
        </p:txBody>
      </p:sp>
      <p:sp>
        <p:nvSpPr>
          <p:cNvPr id="140" name="The goal of a Recommendation Engine is to play a game of “these are the most similar in this group.”…"/>
          <p:cNvSpPr txBox="1">
            <a:spLocks noGrp="1"/>
          </p:cNvSpPr>
          <p:nvPr>
            <p:ph type="body" idx="1"/>
          </p:nvPr>
        </p:nvSpPr>
        <p:spPr>
          <a:xfrm>
            <a:off x="827485" y="2191556"/>
            <a:ext cx="6709906" cy="2494744"/>
          </a:xfrm>
          <a:prstGeom prst="rect">
            <a:avLst/>
          </a:prstGeom>
        </p:spPr>
        <p:txBody>
          <a:bodyPr anchor="t">
            <a:normAutofit/>
          </a:bodyPr>
          <a:lstStyle/>
          <a:p>
            <a:pPr>
              <a:spcBef>
                <a:spcPts val="753"/>
              </a:spcBef>
              <a:defRPr sz="5400"/>
            </a:pPr>
            <a:r>
              <a:rPr sz="2400" dirty="0"/>
              <a:t>These all do the same thing: try to measure some sort of “affinity”</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Let’s take a look at an example…"/>
          <p:cNvSpPr txBox="1">
            <a:spLocks noGrp="1"/>
          </p:cNvSpPr>
          <p:nvPr>
            <p:ph type="title"/>
          </p:nvPr>
        </p:nvSpPr>
        <p:spPr>
          <a:xfrm>
            <a:off x="396883" y="133945"/>
            <a:ext cx="8350235" cy="1138535"/>
          </a:xfrm>
          <a:prstGeom prst="rect">
            <a:avLst/>
          </a:prstGeom>
        </p:spPr>
        <p:txBody>
          <a:bodyPr/>
          <a:lstStyle>
            <a:lvl1pPr>
              <a:defRPr sz="6000"/>
            </a:lvl1pPr>
          </a:lstStyle>
          <a:p>
            <a:r>
              <a:rPr sz="4000" dirty="0"/>
              <a:t>Let’s take a look at an example…</a:t>
            </a:r>
          </a:p>
        </p:txBody>
      </p:sp>
      <p:sp>
        <p:nvSpPr>
          <p:cNvPr id="142" name="I go to Amazon and browse books about puppies…"/>
          <p:cNvSpPr txBox="1">
            <a:spLocks noGrp="1"/>
          </p:cNvSpPr>
          <p:nvPr>
            <p:ph type="body" idx="1"/>
          </p:nvPr>
        </p:nvSpPr>
        <p:spPr>
          <a:prstGeom prst="rect">
            <a:avLst/>
          </a:prstGeom>
        </p:spPr>
        <p:txBody>
          <a:bodyPr anchor="t">
            <a:noAutofit/>
          </a:bodyPr>
          <a:lstStyle/>
          <a:p>
            <a:r>
              <a:rPr sz="2400" dirty="0"/>
              <a:t>I go to Amazon and browse books about puppies</a:t>
            </a:r>
          </a:p>
          <a:p>
            <a:r>
              <a:rPr sz="2400" dirty="0"/>
              <a:t>Amazon notices - “hey, that guy likes puppies!”</a:t>
            </a:r>
          </a:p>
          <a:p>
            <a:r>
              <a:rPr sz="2400" dirty="0"/>
              <a:t>Amazon then adds a book called, “Puppies Wearing Hats” to the </a:t>
            </a:r>
            <a:r>
              <a:rPr sz="2400" i="1" dirty="0"/>
              <a:t>You Might Also Like… </a:t>
            </a:r>
            <a:r>
              <a:rPr sz="2400" dirty="0"/>
              <a:t>section for me</a:t>
            </a:r>
          </a:p>
          <a:p>
            <a:r>
              <a:rPr sz="2400" dirty="0"/>
              <a:t>I buy a book called “Puppies Wearing Hats”</a:t>
            </a:r>
          </a:p>
          <a:p>
            <a:r>
              <a:rPr sz="2400" dirty="0"/>
              <a:t>Everyone wins!!</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Let’s take a look at an example…"/>
          <p:cNvSpPr txBox="1">
            <a:spLocks noGrp="1"/>
          </p:cNvSpPr>
          <p:nvPr>
            <p:ph type="title"/>
          </p:nvPr>
        </p:nvSpPr>
        <p:spPr>
          <a:xfrm>
            <a:off x="396883" y="133945"/>
            <a:ext cx="8350235" cy="1138535"/>
          </a:xfrm>
          <a:prstGeom prst="rect">
            <a:avLst/>
          </a:prstGeom>
        </p:spPr>
        <p:txBody>
          <a:bodyPr/>
          <a:lstStyle>
            <a:lvl1pPr>
              <a:defRPr sz="6000"/>
            </a:lvl1pPr>
          </a:lstStyle>
          <a:p>
            <a:r>
              <a:rPr sz="4000" dirty="0"/>
              <a:t>Let’s take a look at an example…</a:t>
            </a:r>
          </a:p>
        </p:txBody>
      </p:sp>
      <p:sp>
        <p:nvSpPr>
          <p:cNvPr id="146" name="I go to Amazon and browse books about puppies…"/>
          <p:cNvSpPr txBox="1">
            <a:spLocks noGrp="1"/>
          </p:cNvSpPr>
          <p:nvPr>
            <p:ph type="body" idx="1"/>
          </p:nvPr>
        </p:nvSpPr>
        <p:spPr>
          <a:prstGeom prst="rect">
            <a:avLst/>
          </a:prstGeom>
        </p:spPr>
        <p:txBody>
          <a:bodyPr anchor="t">
            <a:noAutofit/>
          </a:bodyPr>
          <a:lstStyle/>
          <a:p>
            <a:r>
              <a:rPr sz="2000" dirty="0"/>
              <a:t>I go to Amazon and browse books about puppies</a:t>
            </a:r>
          </a:p>
          <a:p>
            <a:r>
              <a:rPr sz="2000" dirty="0"/>
              <a:t>Amazon notices - “hey, that dude likes puppies.”</a:t>
            </a:r>
          </a:p>
          <a:p>
            <a:pPr>
              <a:defRPr b="1">
                <a:solidFill>
                  <a:schemeClr val="accent5">
                    <a:hueOff val="-82419"/>
                    <a:satOff val="-9513"/>
                    <a:lumOff val="-16343"/>
                  </a:schemeClr>
                </a:solidFill>
              </a:defRPr>
            </a:pPr>
            <a:r>
              <a:rPr sz="2000" dirty="0">
                <a:solidFill>
                  <a:srgbClr val="FFFF00"/>
                </a:solidFill>
              </a:rPr>
              <a:t>Amazon then adds a book called, “Puppies Wearing Hats” to the </a:t>
            </a:r>
            <a:r>
              <a:rPr sz="2000" i="1" dirty="0">
                <a:solidFill>
                  <a:srgbClr val="FFFF00"/>
                </a:solidFill>
              </a:rPr>
              <a:t>You Might Also Like… </a:t>
            </a:r>
            <a:r>
              <a:rPr sz="2000" dirty="0">
                <a:solidFill>
                  <a:srgbClr val="FFFF00"/>
                </a:solidFill>
              </a:rPr>
              <a:t>section for me</a:t>
            </a:r>
          </a:p>
          <a:p>
            <a:r>
              <a:rPr sz="2000" dirty="0"/>
              <a:t>I buy a book called, “Puppies Wearing Hats”</a:t>
            </a:r>
          </a:p>
          <a:p>
            <a:pPr marL="0" indent="0">
              <a:buSzTx/>
              <a:buNone/>
              <a:defRPr b="1"/>
            </a:pPr>
            <a:r>
              <a:rPr sz="2000" dirty="0"/>
              <a:t>We’re going to focus on </a:t>
            </a:r>
            <a:r>
              <a:rPr lang="en-US" sz="2000" dirty="0"/>
              <a:t>the </a:t>
            </a:r>
            <a:r>
              <a:rPr lang="en-US" sz="2000" dirty="0">
                <a:solidFill>
                  <a:srgbClr val="FFFF00"/>
                </a:solidFill>
              </a:rPr>
              <a:t>yellow </a:t>
            </a:r>
            <a:r>
              <a:rPr sz="2000" dirty="0">
                <a:solidFill>
                  <a:srgbClr val="FFFF00"/>
                </a:solidFill>
              </a:rPr>
              <a:t>section</a:t>
            </a:r>
            <a:r>
              <a:rPr sz="2000" dirty="0"/>
              <a:t> today. First, how does Amazon know which books are about puppies?</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Types of Recommendation Engines"/>
          <p:cNvSpPr txBox="1">
            <a:spLocks noGrp="1"/>
          </p:cNvSpPr>
          <p:nvPr>
            <p:ph type="title"/>
          </p:nvPr>
        </p:nvSpPr>
        <p:spPr>
          <a:prstGeom prst="rect">
            <a:avLst/>
          </a:prstGeom>
        </p:spPr>
        <p:txBody>
          <a:bodyPr/>
          <a:lstStyle>
            <a:lvl1pPr>
              <a:defRPr sz="5300"/>
            </a:lvl1pPr>
          </a:lstStyle>
          <a:p>
            <a:r>
              <a:rPr sz="4000" dirty="0"/>
              <a:t>Types of Recommendation Engines</a:t>
            </a:r>
          </a:p>
        </p:txBody>
      </p:sp>
      <p:sp>
        <p:nvSpPr>
          <p:cNvPr id="149" name="Content Based Filtering…"/>
          <p:cNvSpPr txBox="1">
            <a:spLocks noGrp="1"/>
          </p:cNvSpPr>
          <p:nvPr>
            <p:ph type="body" idx="1"/>
          </p:nvPr>
        </p:nvSpPr>
        <p:spPr>
          <a:xfrm>
            <a:off x="827485" y="2140351"/>
            <a:ext cx="6709906" cy="2545949"/>
          </a:xfrm>
          <a:prstGeom prst="rect">
            <a:avLst/>
          </a:prstGeom>
        </p:spPr>
        <p:txBody>
          <a:bodyPr anchor="t">
            <a:normAutofit/>
          </a:bodyPr>
          <a:lstStyle/>
          <a:p>
            <a:pPr marL="143492" indent="-143492">
              <a:buSzPct val="100000"/>
              <a:buAutoNum type="arabicPeriod"/>
              <a:defRPr sz="6400"/>
            </a:pPr>
            <a:r>
              <a:rPr sz="3000" dirty="0"/>
              <a:t> Content Based Filtering</a:t>
            </a:r>
          </a:p>
          <a:p>
            <a:pPr marL="143492" indent="-143492">
              <a:buSzPct val="100000"/>
              <a:buAutoNum type="arabicPeriod"/>
              <a:defRPr sz="6400"/>
            </a:pPr>
            <a:r>
              <a:rPr sz="3000" dirty="0"/>
              <a:t> Collaborative Filtering</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Content Based Filtering"/>
          <p:cNvSpPr txBox="1">
            <a:spLocks noGrp="1"/>
          </p:cNvSpPr>
          <p:nvPr>
            <p:ph type="title"/>
          </p:nvPr>
        </p:nvSpPr>
        <p:spPr>
          <a:prstGeom prst="rect">
            <a:avLst/>
          </a:prstGeom>
        </p:spPr>
        <p:txBody>
          <a:bodyPr/>
          <a:lstStyle>
            <a:lvl1pPr defTabSz="578358">
              <a:defRPr sz="7919"/>
            </a:lvl1pPr>
          </a:lstStyle>
          <a:p>
            <a:r>
              <a:rPr sz="4000" dirty="0"/>
              <a:t>Content Based Filtering</a:t>
            </a:r>
          </a:p>
        </p:txBody>
      </p:sp>
      <p:sp>
        <p:nvSpPr>
          <p:cNvPr id="152" name="Every item you want to recommend must have an explicit breakdown of what “makes it unique.” All of these breakdowns must use the same columns.…"/>
          <p:cNvSpPr txBox="1">
            <a:spLocks noGrp="1"/>
          </p:cNvSpPr>
          <p:nvPr>
            <p:ph type="body" idx="1"/>
          </p:nvPr>
        </p:nvSpPr>
        <p:spPr>
          <a:prstGeom prst="rect">
            <a:avLst/>
          </a:prstGeom>
        </p:spPr>
        <p:txBody>
          <a:bodyPr anchor="t">
            <a:normAutofit/>
          </a:bodyPr>
          <a:lstStyle/>
          <a:p>
            <a:r>
              <a:rPr sz="1800" dirty="0"/>
              <a:t>Every item you want to recommend must have an explicit breakdown of what “makes it unique.” All of these breakdowns must use the same columns.</a:t>
            </a:r>
          </a:p>
          <a:p>
            <a:r>
              <a:rPr sz="1800" dirty="0"/>
              <a:t>Example: Pandora</a:t>
            </a:r>
            <a:endParaRPr lang="en-US" sz="1800" dirty="0"/>
          </a:p>
          <a:p>
            <a:pPr lvl="1"/>
            <a:r>
              <a:rPr sz="1700" dirty="0"/>
              <a:t>Every song gets labeled by genre, beats per minute, lyric type, musicality, key, major vs minor, does have electric guitar, etc.</a:t>
            </a:r>
            <a:endParaRPr lang="en-US" sz="1700" dirty="0"/>
          </a:p>
          <a:p>
            <a:pPr lvl="1"/>
            <a:r>
              <a:rPr sz="1800" dirty="0"/>
              <a:t>If someone likes a song that is lyric heavy, very fast, has lots of electric guitars, and is in a minor key… we just find other songs like that and recommend them!</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6" name="Image" descr="Image"/>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02469" y="672124"/>
            <a:ext cx="7341533" cy="39599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tis-Dark-Pink">
  <a:themeElements>
    <a:clrScheme name="Custom 1">
      <a:dk1>
        <a:srgbClr val="000000"/>
      </a:dk1>
      <a:lt1>
        <a:srgbClr val="FFFFFF"/>
      </a:lt1>
      <a:dk2>
        <a:srgbClr val="454551"/>
      </a:dk2>
      <a:lt2>
        <a:srgbClr val="D8D9DC"/>
      </a:lt2>
      <a:accent1>
        <a:srgbClr val="EC138B"/>
      </a:accent1>
      <a:accent2>
        <a:srgbClr val="ED3167"/>
      </a:accent2>
      <a:accent3>
        <a:srgbClr val="359ED8"/>
      </a:accent3>
      <a:accent4>
        <a:srgbClr val="255E83"/>
      </a:accent4>
      <a:accent5>
        <a:srgbClr val="B7315B"/>
      </a:accent5>
      <a:accent6>
        <a:srgbClr val="253C6F"/>
      </a:accent6>
      <a:hlink>
        <a:srgbClr val="EC138B"/>
      </a:hlink>
      <a:folHlink>
        <a:srgbClr val="255E83"/>
      </a:folHlink>
    </a:clrScheme>
    <a:fontScheme name="Franklin Gothic">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Metis-Dark-Pink" id="{173092CD-E6A5-D34E-88BF-151DCFA2526A}" vid="{B1AE28AD-067B-C543-86F1-3D9E53B73556}"/>
    </a:ext>
  </a:ext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Metis-Dark-Pink.thmx</Template>
  <TotalTime>15</TotalTime>
  <Words>1391</Words>
  <Application>Microsoft Macintosh PowerPoint</Application>
  <PresentationFormat>On-screen Show (16:9)</PresentationFormat>
  <Paragraphs>195</Paragraphs>
  <Slides>30</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Arial</vt:lpstr>
      <vt:lpstr>Franklin Gothic Book</vt:lpstr>
      <vt:lpstr>Franklin Gothic Medium</vt:lpstr>
      <vt:lpstr>Helvetica</vt:lpstr>
      <vt:lpstr>Helvetica Neue</vt:lpstr>
      <vt:lpstr>Helvetica Neue Medium</vt:lpstr>
      <vt:lpstr>Wingdings 3</vt:lpstr>
      <vt:lpstr>Metis-Dark-Pink</vt:lpstr>
      <vt:lpstr>What is a Recommendation Engine?</vt:lpstr>
      <vt:lpstr>Recommendation Engines are everywhere.</vt:lpstr>
      <vt:lpstr>What is a recommendation engine really?</vt:lpstr>
      <vt:lpstr>What is a recommendation engine really?</vt:lpstr>
      <vt:lpstr>Let’s take a look at an example…</vt:lpstr>
      <vt:lpstr>Let’s take a look at an example…</vt:lpstr>
      <vt:lpstr>Types of Recommendation Engines</vt:lpstr>
      <vt:lpstr>Content Based Filtering</vt:lpstr>
      <vt:lpstr>PowerPoint Presentation</vt:lpstr>
      <vt:lpstr>PowerPoint Presentation</vt:lpstr>
      <vt:lpstr>PowerPoint Presentation</vt:lpstr>
      <vt:lpstr>PowerPoint Presentation</vt:lpstr>
      <vt:lpstr>Content Based Filtering</vt:lpstr>
      <vt:lpstr>PowerPoint Presentation</vt:lpstr>
      <vt:lpstr>Content Based Filtering</vt:lpstr>
      <vt:lpstr>Content Based Filtering</vt:lpstr>
      <vt:lpstr>PowerPoint Presentation</vt:lpstr>
      <vt:lpstr>Collaborative Filtering</vt:lpstr>
      <vt:lpstr>PowerPoint Presentation</vt:lpstr>
      <vt:lpstr>PowerPoint Presentation</vt:lpstr>
      <vt:lpstr>PowerPoint Presentation</vt:lpstr>
      <vt:lpstr>PowerPoint Presentation</vt:lpstr>
      <vt:lpstr>Creating the latent space…</vt:lpstr>
      <vt:lpstr>Matrix Decomposition</vt:lpstr>
      <vt:lpstr>What are these “New Dimensions?”</vt:lpstr>
      <vt:lpstr>What are these “New Dimensions?”</vt:lpstr>
      <vt:lpstr>Collaborative Filtering</vt:lpstr>
      <vt:lpstr>Collaborative Filtering</vt:lpstr>
      <vt:lpstr>Hybrid Methods</vt:lpstr>
      <vt:lpstr>     Questions?  Now, let’s get started on some collaborative filtering in Python!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a Recommendation Engine?</dc:title>
  <cp:lastModifiedBy>Joseph Eddy</cp:lastModifiedBy>
  <cp:revision>7</cp:revision>
  <cp:lastPrinted>2019-02-03T16:25:37Z</cp:lastPrinted>
  <dcterms:modified xsi:type="dcterms:W3CDTF">2021-03-18T22:04:25Z</dcterms:modified>
</cp:coreProperties>
</file>